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BC9"/>
    <a:srgbClr val="4264C2"/>
    <a:srgbClr val="C45D08"/>
    <a:srgbClr val="FFCCFF"/>
    <a:srgbClr val="FFFF99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F25A0-5A53-40FE-AEC9-E76EEEB50BB9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4785-9237-4AEC-8FE6-16B9BEC74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4785-9237-4AEC-8FE6-16B9BEC7431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4785-9237-4AEC-8FE6-16B9BEC7431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4785-9237-4AEC-8FE6-16B9BEC7431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6343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отёночек </a:t>
            </a:r>
            <a:r>
              <a:rPr lang="en-US" sz="5400" b="1" i="1" dirty="0" smtClean="0">
                <a:solidFill>
                  <a:srgbClr val="C45D08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котёнок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132856"/>
            <a:ext cx="5802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вост </a:t>
            </a:r>
            <a:r>
              <a:rPr lang="en-US" sz="5400" b="1" i="1" dirty="0" smtClean="0">
                <a:solidFill>
                  <a:srgbClr val="C45D08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хвостишко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645024"/>
            <a:ext cx="5120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ысь </a:t>
            </a:r>
            <a:r>
              <a:rPr lang="en-US" sz="5400" b="1" i="1" dirty="0" smtClean="0">
                <a:solidFill>
                  <a:srgbClr val="C45D08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рысёнок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5115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ачала куковать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56792"/>
            <a:ext cx="4636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ачал свистеть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708920"/>
            <a:ext cx="4410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ачал шуметь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861048"/>
            <a:ext cx="5520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ончила куковать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3585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1D7BC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</a:t>
            </a: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куковала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556792"/>
            <a:ext cx="3094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4264C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</a:t>
            </a: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свистел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708920"/>
            <a:ext cx="2868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4264C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</a:t>
            </a: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шумел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3861048"/>
            <a:ext cx="3587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</a:t>
            </a:r>
            <a:r>
              <a:rPr lang="ru-RU" sz="5400" b="1" cap="none" spc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куковала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5052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Вот какой со мной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188640"/>
            <a:ext cx="2547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случился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785794"/>
            <a:ext cx="21002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случай.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88640"/>
            <a:ext cx="29785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произошёл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556792"/>
            <a:ext cx="2946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Зазвучали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1571612"/>
            <a:ext cx="3895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звуки музыки.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276872"/>
            <a:ext cx="22602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Загудел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2285992"/>
            <a:ext cx="35036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гудок поезда.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996952"/>
            <a:ext cx="2564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Туристы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2996952"/>
            <a:ext cx="37192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переночевали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2996952"/>
            <a:ext cx="1840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ночь в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3714752"/>
            <a:ext cx="13667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лесу.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571612"/>
            <a:ext cx="40063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Послышались 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2276872"/>
            <a:ext cx="26111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Раздался 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8926" y="3000372"/>
            <a:ext cx="2288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провели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85 -0.00347 L -0.13993 -0.003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72 -0.0074 C 0.13716 0.04603 0.26094 0.09945 0.36754 0.10176 C 0.47379 0.10454 0.58872 0.04186 0.65226 0.00671 C 0.71615 -0.02821 0.73264 -0.06822 0.75018 -0.10823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49</Words>
  <Application>Microsoft Office PowerPoint</Application>
  <PresentationFormat>Экран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8</cp:revision>
  <dcterms:created xsi:type="dcterms:W3CDTF">2012-04-30T13:54:16Z</dcterms:created>
  <dcterms:modified xsi:type="dcterms:W3CDTF">2012-05-23T14:14:52Z</dcterms:modified>
</cp:coreProperties>
</file>