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5" r:id="rId2"/>
    <p:sldId id="26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BED77-AB6E-44A7-AFE5-17D095DCD7FC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E3E8A-B5A5-4E08-80B1-958A4ED2F0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E3E8A-B5A5-4E08-80B1-958A4ED2F09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E3E8A-B5A5-4E08-80B1-958A4ED2F09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412776"/>
            <a:ext cx="303256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мальва</a:t>
            </a:r>
            <a:b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стро</a:t>
            </a:r>
            <a:r>
              <a:rPr lang="ru-RU" sz="6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чк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b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ru-RU" sz="6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чн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ики</a:t>
            </a: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8064" y="1412776"/>
            <a:ext cx="308558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err="1" smtClean="0">
                <a:latin typeface="Times New Roman" pitchFamily="18" charset="0"/>
                <a:cs typeface="Times New Roman" pitchFamily="18" charset="0"/>
              </a:rPr>
              <a:t>Нас?тя</a:t>
            </a:r>
            <a:endParaRPr lang="ru-RU" sz="6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b="1" i="1" dirty="0" err="1" smtClean="0">
                <a:latin typeface="Times New Roman" pitchFamily="18" charset="0"/>
                <a:cs typeface="Times New Roman" pitchFamily="18" charset="0"/>
              </a:rPr>
              <a:t>зон?тик</a:t>
            </a:r>
            <a:endParaRPr lang="ru-RU" sz="6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b="1" i="1" dirty="0" err="1" smtClean="0">
                <a:latin typeface="Times New Roman" pitchFamily="18" charset="0"/>
                <a:cs typeface="Times New Roman" pitchFamily="18" charset="0"/>
              </a:rPr>
              <a:t>гвоз?дик</a:t>
            </a: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188640"/>
            <a:ext cx="17203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знаю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260648"/>
            <a:ext cx="39052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сомневаюсь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2976" y="629030"/>
            <a:ext cx="6343734" cy="55427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8</Words>
  <Application>Microsoft Office PowerPoint</Application>
  <PresentationFormat>Экран (4:3)</PresentationFormat>
  <Paragraphs>8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Вероника Захарова</dc:creator>
  <cp:lastModifiedBy>Пользователь Windows</cp:lastModifiedBy>
  <cp:revision>19</cp:revision>
  <dcterms:created xsi:type="dcterms:W3CDTF">2011-09-17T14:17:52Z</dcterms:created>
  <dcterms:modified xsi:type="dcterms:W3CDTF">2012-06-12T13:34:02Z</dcterms:modified>
</cp:coreProperties>
</file>