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7" r:id="rId2"/>
    <p:sldId id="265" r:id="rId3"/>
    <p:sldId id="266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7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BED77-AB6E-44A7-AFE5-17D095DCD7FC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E3E8A-B5A5-4E08-80B1-958A4ED2F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3E8A-B5A5-4E08-80B1-958A4ED2F09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3E8A-B5A5-4E08-80B1-958A4ED2F09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20235-E5BA-4849-86C3-0FAE2615BCC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лочка.jpg"/>
          <p:cNvPicPr>
            <a:picLocks noChangeAspect="1"/>
          </p:cNvPicPr>
          <p:nvPr/>
        </p:nvPicPr>
        <p:blipFill>
          <a:blip r:embed="rId3" cstate="print"/>
          <a:srcRect l="27122" t="3801" r="2610" b="5901"/>
          <a:stretch>
            <a:fillRect/>
          </a:stretch>
        </p:blipFill>
        <p:spPr>
          <a:xfrm>
            <a:off x="6695728" y="3071810"/>
            <a:ext cx="244827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котёнок3.jpg"/>
          <p:cNvPicPr>
            <a:picLocks noChangeAspect="1"/>
          </p:cNvPicPr>
          <p:nvPr/>
        </p:nvPicPr>
        <p:blipFill>
          <a:blip r:embed="rId4" cstate="print"/>
          <a:srcRect l="25194" t="5738" r="32281" b="18132"/>
          <a:stretch>
            <a:fillRect/>
          </a:stretch>
        </p:blipFill>
        <p:spPr>
          <a:xfrm>
            <a:off x="6804248" y="0"/>
            <a:ext cx="2339752" cy="2794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357158" y="4929198"/>
            <a:ext cx="6176728" cy="39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85720" y="2357430"/>
            <a:ext cx="6176728" cy="96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ть-и-мачех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9500" cy="3990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139952" y="692696"/>
            <a:ext cx="3947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кругленькие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1988840"/>
            <a:ext cx="4105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жёлтенькие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3068960"/>
            <a:ext cx="4011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весёленькие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аб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56404"/>
            <a:ext cx="9144000" cy="6914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6</Words>
  <Application>Microsoft Office PowerPoint</Application>
  <PresentationFormat>Экран (4:3)</PresentationFormat>
  <Paragraphs>6</Paragraphs>
  <Slides>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Вероника Захарова</dc:creator>
  <cp:lastModifiedBy>Надежда</cp:lastModifiedBy>
  <cp:revision>17</cp:revision>
  <dcterms:created xsi:type="dcterms:W3CDTF">2011-09-17T14:17:52Z</dcterms:created>
  <dcterms:modified xsi:type="dcterms:W3CDTF">2012-04-01T13:53:35Z</dcterms:modified>
</cp:coreProperties>
</file>