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4945D-796F-4F35-A12E-528C8AE11ED6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36836-42E9-4868-A5EA-CB2C85D3B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36836-42E9-4868-A5EA-CB2C85D3B5F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36836-42E9-4868-A5EA-CB2C85D3B5F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36836-42E9-4868-A5EA-CB2C85D3B5F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5572132" y="4786322"/>
            <a:ext cx="1295547" cy="923330"/>
            <a:chOff x="1285852" y="357166"/>
            <a:chExt cx="1295547" cy="92333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357166"/>
              <a:ext cx="129554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он</a:t>
              </a:r>
              <a:r>
                <a:rPr lang="ru-RU" sz="5400" b="1" cap="none" spc="50" dirty="0" smtClean="0">
                  <a:ln w="11430"/>
                  <a:solidFill>
                    <a:srgbClr val="FF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а</a:t>
              </a:r>
              <a:endParaRPr lang="ru-RU" sz="54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" name="Молния 8"/>
            <p:cNvSpPr/>
            <p:nvPr/>
          </p:nvSpPr>
          <p:spPr>
            <a:xfrm flipH="1">
              <a:off x="2214546" y="428604"/>
              <a:ext cx="144016" cy="216024"/>
            </a:xfrm>
            <a:prstGeom prst="lightningBol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786182" y="4786322"/>
            <a:ext cx="1338829" cy="923330"/>
            <a:chOff x="7429520" y="357166"/>
            <a:chExt cx="1338829" cy="92333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429520" y="357166"/>
              <a:ext cx="133882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он</a:t>
              </a:r>
              <a:r>
                <a:rPr lang="ru-RU" sz="5400" b="1" cap="none" spc="50" dirty="0" smtClean="0">
                  <a:ln w="11430"/>
                  <a:solidFill>
                    <a:srgbClr val="FF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и</a:t>
              </a:r>
              <a:endParaRPr lang="ru-RU" sz="54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" name="Молния 9"/>
            <p:cNvSpPr/>
            <p:nvPr/>
          </p:nvSpPr>
          <p:spPr>
            <a:xfrm flipH="1">
              <a:off x="8501090" y="428604"/>
              <a:ext cx="144016" cy="216024"/>
            </a:xfrm>
            <a:prstGeom prst="lightningBol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071670" y="4786322"/>
            <a:ext cx="1326005" cy="923330"/>
            <a:chOff x="2071670" y="4786322"/>
            <a:chExt cx="1326005" cy="92333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071670" y="4786322"/>
              <a:ext cx="132600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он</a:t>
              </a:r>
              <a:r>
                <a:rPr lang="ru-RU" sz="5400" b="1" cap="none" spc="50" dirty="0" smtClean="0">
                  <a:ln w="11430"/>
                  <a:solidFill>
                    <a:srgbClr val="FF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о</a:t>
              </a:r>
              <a:endParaRPr lang="ru-RU" sz="54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1" name="Молния 10"/>
            <p:cNvSpPr/>
            <p:nvPr/>
          </p:nvSpPr>
          <p:spPr>
            <a:xfrm flipH="1">
              <a:off x="3143240" y="4786322"/>
              <a:ext cx="144016" cy="216024"/>
            </a:xfrm>
            <a:prstGeom prst="lightningBol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14282" y="1428736"/>
            <a:ext cx="2388218" cy="2308324"/>
            <a:chOff x="214282" y="1428736"/>
            <a:chExt cx="2388218" cy="2308324"/>
          </a:xfrm>
        </p:grpSpPr>
        <p:sp>
          <p:nvSpPr>
            <p:cNvPr id="6" name="TextBox 5"/>
            <p:cNvSpPr txBox="1"/>
            <p:nvPr/>
          </p:nvSpPr>
          <p:spPr>
            <a:xfrm>
              <a:off x="214282" y="1428736"/>
              <a:ext cx="2388218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4800" b="1" dirty="0" smtClean="0">
                  <a:latin typeface="Times New Roman" pitchFamily="18" charset="0"/>
                  <a:cs typeface="Times New Roman" pitchFamily="18" charset="0"/>
                </a:rPr>
                <a:t>слив</a:t>
              </a:r>
              <a:r>
                <a:rPr lang="ru-RU" sz="4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</a:p>
            <a:p>
              <a:pPr algn="r"/>
              <a:r>
                <a:rPr lang="ru-RU" sz="4800" b="1" dirty="0" smtClean="0">
                  <a:latin typeface="Times New Roman" pitchFamily="18" charset="0"/>
                  <a:cs typeface="Times New Roman" pitchFamily="18" charset="0"/>
                </a:rPr>
                <a:t>вишн</a:t>
              </a:r>
              <a:r>
                <a:rPr lang="ru-RU" sz="4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</a:p>
            <a:p>
              <a:pPr algn="r"/>
              <a:r>
                <a:rPr lang="ru-RU" sz="4800" b="1" dirty="0" smtClean="0">
                  <a:latin typeface="Times New Roman" pitchFamily="18" charset="0"/>
                  <a:cs typeface="Times New Roman" pitchFamily="18" charset="0"/>
                </a:rPr>
                <a:t>девочк</a:t>
              </a:r>
              <a:r>
                <a:rPr lang="ru-RU" sz="4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6" name="Группа 25"/>
            <p:cNvGrpSpPr/>
            <p:nvPr/>
          </p:nvGrpSpPr>
          <p:grpSpPr>
            <a:xfrm>
              <a:off x="785786" y="1428736"/>
              <a:ext cx="1072710" cy="1716222"/>
              <a:chOff x="785786" y="1428736"/>
              <a:chExt cx="1072710" cy="1716222"/>
            </a:xfrm>
          </p:grpSpPr>
          <p:sp>
            <p:nvSpPr>
              <p:cNvPr id="17" name="Молния 16"/>
              <p:cNvSpPr/>
              <p:nvPr/>
            </p:nvSpPr>
            <p:spPr>
              <a:xfrm flipH="1">
                <a:off x="1714480" y="1428736"/>
                <a:ext cx="144016" cy="216024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Молния 17"/>
              <p:cNvSpPr/>
              <p:nvPr/>
            </p:nvSpPr>
            <p:spPr>
              <a:xfrm flipH="1">
                <a:off x="1142976" y="2214554"/>
                <a:ext cx="144016" cy="216024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Молния 18"/>
              <p:cNvSpPr/>
              <p:nvPr/>
            </p:nvSpPr>
            <p:spPr>
              <a:xfrm flipH="1">
                <a:off x="785786" y="2928934"/>
                <a:ext cx="144016" cy="216024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0" name="Группа 29"/>
          <p:cNvGrpSpPr/>
          <p:nvPr/>
        </p:nvGrpSpPr>
        <p:grpSpPr>
          <a:xfrm>
            <a:off x="3766973" y="1428736"/>
            <a:ext cx="2116862" cy="2308324"/>
            <a:chOff x="3766973" y="1428736"/>
            <a:chExt cx="2116862" cy="2308324"/>
          </a:xfrm>
        </p:grpSpPr>
        <p:sp>
          <p:nvSpPr>
            <p:cNvPr id="7" name="TextBox 6"/>
            <p:cNvSpPr txBox="1"/>
            <p:nvPr/>
          </p:nvSpPr>
          <p:spPr>
            <a:xfrm>
              <a:off x="3766973" y="1428736"/>
              <a:ext cx="2116862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4800" b="1" dirty="0" smtClean="0">
                  <a:latin typeface="Times New Roman" pitchFamily="18" charset="0"/>
                  <a:cs typeface="Times New Roman" pitchFamily="18" charset="0"/>
                </a:rPr>
                <a:t>дерев</a:t>
              </a:r>
              <a:r>
                <a:rPr lang="ru-RU" sz="4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</a:p>
            <a:p>
              <a:pPr algn="r"/>
              <a:r>
                <a:rPr lang="ru-RU" sz="4800" b="1" dirty="0" smtClean="0">
                  <a:latin typeface="Times New Roman" pitchFamily="18" charset="0"/>
                  <a:cs typeface="Times New Roman" pitchFamily="18" charset="0"/>
                </a:rPr>
                <a:t>мор</a:t>
              </a:r>
              <a:r>
                <a:rPr lang="ru-RU" sz="4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</a:p>
            <a:p>
              <a:pPr algn="r"/>
              <a:r>
                <a:rPr lang="ru-RU" sz="4800" b="1" dirty="0" smtClean="0">
                  <a:latin typeface="Times New Roman" pitchFamily="18" charset="0"/>
                  <a:cs typeface="Times New Roman" pitchFamily="18" charset="0"/>
                </a:rPr>
                <a:t>яблок</a:t>
              </a:r>
              <a:r>
                <a:rPr lang="ru-RU" sz="4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4071934" y="1500174"/>
              <a:ext cx="1072710" cy="1644784"/>
              <a:chOff x="4071934" y="1500174"/>
              <a:chExt cx="1072710" cy="1644784"/>
            </a:xfrm>
          </p:grpSpPr>
          <p:sp>
            <p:nvSpPr>
              <p:cNvPr id="20" name="Молния 19"/>
              <p:cNvSpPr/>
              <p:nvPr/>
            </p:nvSpPr>
            <p:spPr>
              <a:xfrm flipH="1">
                <a:off x="4429124" y="1500174"/>
                <a:ext cx="144016" cy="216024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Молния 20"/>
              <p:cNvSpPr/>
              <p:nvPr/>
            </p:nvSpPr>
            <p:spPr>
              <a:xfrm flipH="1">
                <a:off x="5000628" y="2214554"/>
                <a:ext cx="144016" cy="216024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Молния 21"/>
              <p:cNvSpPr/>
              <p:nvPr/>
            </p:nvSpPr>
            <p:spPr>
              <a:xfrm flipH="1">
                <a:off x="4071934" y="2928934"/>
                <a:ext cx="204790" cy="216024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1" name="Группа 30"/>
          <p:cNvGrpSpPr/>
          <p:nvPr/>
        </p:nvGrpSpPr>
        <p:grpSpPr>
          <a:xfrm>
            <a:off x="6431269" y="1500744"/>
            <a:ext cx="2374368" cy="2308324"/>
            <a:chOff x="6431269" y="1500744"/>
            <a:chExt cx="2374368" cy="2308324"/>
          </a:xfrm>
        </p:grpSpPr>
        <p:sp>
          <p:nvSpPr>
            <p:cNvPr id="8" name="TextBox 7"/>
            <p:cNvSpPr txBox="1"/>
            <p:nvPr/>
          </p:nvSpPr>
          <p:spPr>
            <a:xfrm>
              <a:off x="6431269" y="1500744"/>
              <a:ext cx="2374368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4800" b="1" dirty="0" smtClean="0">
                  <a:latin typeface="Times New Roman" pitchFamily="18" charset="0"/>
                  <a:cs typeface="Times New Roman" pitchFamily="18" charset="0"/>
                </a:rPr>
                <a:t>слив</a:t>
              </a:r>
              <a:r>
                <a:rPr lang="ru-RU" sz="4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</a:p>
            <a:p>
              <a:pPr algn="r"/>
              <a:r>
                <a:rPr lang="ru-RU" sz="4800" b="1" dirty="0" smtClean="0">
                  <a:latin typeface="Times New Roman" pitchFamily="18" charset="0"/>
                  <a:cs typeface="Times New Roman" pitchFamily="18" charset="0"/>
                </a:rPr>
                <a:t>деревь</a:t>
              </a:r>
              <a:r>
                <a:rPr lang="ru-RU" sz="4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</a:p>
            <a:p>
              <a:pPr algn="r"/>
              <a:r>
                <a:rPr lang="ru-RU" sz="4800" b="1" dirty="0" smtClean="0">
                  <a:latin typeface="Times New Roman" pitchFamily="18" charset="0"/>
                  <a:cs typeface="Times New Roman" pitchFamily="18" charset="0"/>
                </a:rPr>
                <a:t>яблок</a:t>
              </a:r>
              <a:r>
                <a:rPr lang="ru-RU" sz="4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6929454" y="1571612"/>
              <a:ext cx="929834" cy="1644784"/>
              <a:chOff x="6929454" y="1571612"/>
              <a:chExt cx="929834" cy="1644784"/>
            </a:xfrm>
          </p:grpSpPr>
          <p:sp>
            <p:nvSpPr>
              <p:cNvPr id="23" name="Молния 22"/>
              <p:cNvSpPr/>
              <p:nvPr/>
            </p:nvSpPr>
            <p:spPr>
              <a:xfrm flipH="1">
                <a:off x="7715272" y="1571612"/>
                <a:ext cx="144016" cy="216024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Молния 23"/>
              <p:cNvSpPr/>
              <p:nvPr/>
            </p:nvSpPr>
            <p:spPr>
              <a:xfrm flipH="1">
                <a:off x="7572396" y="2285992"/>
                <a:ext cx="144016" cy="216024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Молния 24"/>
              <p:cNvSpPr/>
              <p:nvPr/>
            </p:nvSpPr>
            <p:spPr>
              <a:xfrm flipH="1">
                <a:off x="6929454" y="3000372"/>
                <a:ext cx="144016" cy="216024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-0.00602 C 0.01458 -0.00949 0.01597 -0.01273 0.01701 -0.0162 C 0.01857 -0.01967 0.0191 -0.02776 0.0191 -0.02753 C 0.01875 -0.15684 0.01857 -0.28568 0.01805 -0.41476 C 0.01788 -0.43882 0.01788 -0.47467 0.01146 -0.49711 C 0.01042 -0.50752 0.0092 -0.51585 0.00573 -0.5251 C 0.00364 -0.53759 -0.00243 -0.54708 -0.00677 -0.55818 C -0.01163 -0.57183 -0.01823 -0.58455 -0.02761 -0.59357 C -0.03021 -0.59866 -0.03316 -0.6056 -0.03611 -0.61023 C -0.03889 -0.61462 -0.04271 -0.61763 -0.04566 -0.62156 C -0.04757 -0.62411 -0.04861 -0.62781 -0.05052 -0.63035 C -0.05886 -0.64146 -0.06719 -0.6521 -0.07708 -0.66089 C -0.08229 -0.66551 -0.08993 -0.67453 -0.09618 -0.67615 C -0.10295 -0.67777 -0.10938 -0.68171 -0.11615 -0.68379 C -0.12274 -0.68587 -0.12934 -0.68679 -0.13611 -0.68749 C -0.15295 -0.69235 -0.17396 -0.69119 -0.19132 -0.69258 C -0.2191 -0.69489 -0.24653 -0.69929 -0.27431 -0.7016 C -0.46372 -0.69975 -0.36667 -0.70576 -0.42847 -0.69651 C -0.43368 -0.69304 -0.43611 -0.68656 -0.44097 -0.6824 C -0.44323 -0.67824 -0.44601 -0.67014 -0.44861 -0.66598 C -0.45035 -0.6632 -0.45417 -0.65834 -0.45417 -0.65811 C -0.45573 -0.65302 -0.45799 -0.64816 -0.4599 -0.64308 C -0.46111 -0.63984 -0.46146 -0.63614 -0.46285 -0.6329 " pathEditMode="relative" rAng="0" ptsTypes="ffffffffffffffffffffff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-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6 -0.04927 C -0.02396 -0.05367 -0.02101 -0.05876 -0.0184 -0.06362 C -0.01615 -0.06801 -0.01649 -0.07148 -0.01354 -0.07518 C -0.01337 -0.08305 -0.01736 -0.13162 -0.00886 -0.14897 C -0.00695 -0.15846 -0.00347 -0.17026 0.00087 -0.17858 C 0.00191 -0.18413 0.00399 -0.1876 0.00573 -0.19292 C 0.00764 -0.19871 0.00798 -0.20449 0.01059 -0.20981 C 0.01267 -0.22253 0.01753 -0.23341 0.02222 -0.24474 C 0.0243 -0.24983 0.02482 -0.25492 0.02621 -0.26024 C 0.02882 -0.27019 0.03229 -0.28129 0.0368 -0.28985 C 0.03854 -0.29841 0.04253 -0.30905 0.04566 -0.31714 C 0.04687 -0.32617 0.04982 -0.33357 0.05243 -0.34166 C 0.05503 -0.34999 0.0559 -0.35624 0.0592 -0.36364 C 0.06215 -0.37752 0.06493 -0.39556 0.07083 -0.40759 C 0.07413 -0.42355 0.0717 -0.41777 0.07569 -0.42586 C 0.07673 -0.43119 0.07726 -0.43535 0.07951 -0.43998 C 0.07986 -0.44206 0.08003 -0.44437 0.08055 -0.44645 C 0.0809 -0.44784 0.08212 -0.449 0.08246 -0.45038 C 0.08385 -0.45709 0.08385 -0.46426 0.08542 -0.47097 C 0.08715 -0.47861 0.09045 -0.48531 0.09219 -0.49295 C 0.09444 -0.50266 0.09479 -0.51168 0.09896 -0.52024 C 0.09982 -0.52811 0.10104 -0.53019 0.10295 -0.5369 C 0.10451 -0.55124 0.10885 -0.56443 0.11267 -0.57831 C 0.11545 -0.58871 0.11649 -0.60051 0.11944 -0.61069 C 0.11996 -0.61277 0.12153 -0.61416 0.12222 -0.61601 C 0.12309 -0.61809 0.12378 -0.62017 0.1243 -0.62249 C 0.12934 -0.64238 0.13298 -0.6521 0.14844 -0.65857 C 0.15677 -0.66574 0.16788 -0.66829 0.1776 -0.67014 C 0.23628 -0.66921 0.23732 -0.68471 0.26597 -0.65996 C 0.26684 -0.65834 0.27361 -0.64724 0.27378 -0.64562 C 0.2743 -0.64146 0.27378 -0.63706 0.27378 -0.63267 " pathEditMode="relative" rAng="0" ptsTypes="ffffffffffffffffffffffffffffffA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" y="-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5089 C 0.00313 -0.06084 0.00955 -0.06871 0.0165 -0.07796 C 0.02136 -0.08444 0.02257 -0.09484 0.02813 -0.09993 C 0.03768 -0.12098 0.02622 -0.09461 0.03212 -0.11173 C 0.03698 -0.12607 0.04462 -0.14042 0.05157 -0.15314 C 0.05608 -0.16147 0.05938 -0.16748 0.0632 -0.17627 C 0.06476 -0.17974 0.06806 -0.18668 0.06806 -0.18645 C 0.07084 -0.19894 0.07604 -0.21143 0.0816 -0.22161 C 0.08889 -0.23503 0.07865 -0.21837 0.08455 -0.23202 C 0.08611 -0.23572 0.08837 -0.23873 0.09028 -0.2422 C 0.09132 -0.24405 0.09132 -0.24659 0.09219 -0.24867 C 0.09584 -0.25839 0.10018 -0.26764 0.104 -0.27713 C 0.10538 -0.28615 0.10955 -0.29309 0.11354 -0.30049 C 0.11528 -0.30882 0.12049 -0.31691 0.12431 -0.32385 C 0.12657 -0.32778 0.12743 -0.33195 0.13021 -0.33542 C 0.13195 -0.34351 0.13038 -0.33819 0.13698 -0.34976 L 0.13698 -0.34953 C 0.13768 -0.35207 0.13802 -0.35416 0.13889 -0.35624 C 0.14028 -0.35948 0.14375 -0.36526 0.14375 -0.36503 C 0.14688 -0.37983 0.15625 -0.38885 0.16216 -0.40134 C 0.16997 -0.41777 0.18004 -0.43419 0.19028 -0.44807 C 0.19445 -0.45362 0.19653 -0.46241 0.2 -0.46866 C 0.20191 -0.47213 0.20591 -0.47907 0.20591 -0.47884 C 0.20747 -0.48647 0.20608 -0.48208 0.21268 -0.49063 C 0.21441 -0.49272 0.21476 -0.49619 0.2165 -0.4985 C 0.22275 -0.50683 0.23264 -0.52348 0.23785 -0.53343 C 0.24063 -0.54708 0.25261 -0.55702 0.25834 -0.56836 C 0.26077 -0.57322 0.26702 -0.58131 0.26702 -0.58108 C 0.26893 -0.58825 0.27413 -0.59404 0.27865 -0.59797 C 0.28351 -0.60791 0.27674 -0.59565 0.28455 -0.60444 C 0.28577 -0.60583 0.28629 -0.60838 0.2875 -0.60977 C 0.29028 -0.613 0.29497 -0.61439 0.29809 -0.6174 C 0.30365 -0.62272 0.30955 -0.62827 0.3165 -0.63035 C 0.32691 -0.63706 0.33594 -0.64354 0.34757 -0.64585 C 0.35261 -0.64816 0.35782 -0.64886 0.3632 -0.64978 C 0.37275 -0.65325 0.37518 -0.6521 0.3875 -0.65117 C 0.39254 -0.64932 0.39792 -0.64932 0.40295 -0.64724 C 0.40608 -0.64446 0.40851 -0.63868 0.41077 -0.63429 C 0.41163 -0.62989 0.41163 -0.63174 0.41163 -0.6292 " pathEditMode="relative" rAng="0" ptsTypes="fffffffffffffffFffffffffffffffffffffff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6"/>
            <a:ext cx="1295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он</a:t>
            </a:r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7984" y="404664"/>
            <a:ext cx="1326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он</a:t>
            </a:r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08304" y="404664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он</a:t>
            </a:r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Молния 4"/>
          <p:cNvSpPr/>
          <p:nvPr/>
        </p:nvSpPr>
        <p:spPr>
          <a:xfrm flipH="1">
            <a:off x="2195736" y="260648"/>
            <a:ext cx="144016" cy="216024"/>
          </a:xfrm>
          <a:prstGeom prst="lightningBol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олния 5"/>
          <p:cNvSpPr/>
          <p:nvPr/>
        </p:nvSpPr>
        <p:spPr>
          <a:xfrm flipH="1">
            <a:off x="5508104" y="404664"/>
            <a:ext cx="144016" cy="216024"/>
          </a:xfrm>
          <a:prstGeom prst="lightningBol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олния 6"/>
          <p:cNvSpPr/>
          <p:nvPr/>
        </p:nvSpPr>
        <p:spPr>
          <a:xfrm flipH="1">
            <a:off x="8388424" y="332656"/>
            <a:ext cx="144016" cy="216024"/>
          </a:xfrm>
          <a:prstGeom prst="lightningBol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196752"/>
            <a:ext cx="321594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шалун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.</a:t>
            </a: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озорниц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проказниц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попрыгун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.</a:t>
            </a:r>
            <a:endParaRPr lang="ru-RU" sz="4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35896" y="1268760"/>
            <a:ext cx="30410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зерк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л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кресл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л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тенц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39074" y="1196752"/>
            <a:ext cx="235218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стул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.</a:t>
            </a:r>
          </a:p>
          <a:p>
            <a:pPr algn="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плат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.</a:t>
            </a:r>
          </a:p>
          <a:p>
            <a:pPr algn="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ват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кан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3935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Пол .  зазеленел .,  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заколосил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060848"/>
            <a:ext cx="8693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Птичк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.  летал . , налетал . 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501008"/>
            <a:ext cx="80506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Мышк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.  бегал . , набегал . 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84</Words>
  <Application>Microsoft Office PowerPoint</Application>
  <PresentationFormat>Экран (4:3)</PresentationFormat>
  <Paragraphs>33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15</cp:revision>
  <dcterms:created xsi:type="dcterms:W3CDTF">2011-10-22T14:06:51Z</dcterms:created>
  <dcterms:modified xsi:type="dcterms:W3CDTF">2012-04-28T16:45:29Z</dcterms:modified>
</cp:coreProperties>
</file>