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6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7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E318A-34CA-4CCE-A451-079D6BBF82B8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C65FD-CA87-47CC-BBF0-0E1E694161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C65FD-CA87-47CC-BBF0-0E1E694161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642918"/>
            <a:ext cx="8910666" cy="4448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00108"/>
            <a:ext cx="7537350" cy="373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</Words>
  <Application>Microsoft Office PowerPoint</Application>
  <PresentationFormat>Экран (4:3)</PresentationFormat>
  <Paragraphs>1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4</cp:revision>
  <dcterms:created xsi:type="dcterms:W3CDTF">2011-10-15T15:17:39Z</dcterms:created>
  <dcterms:modified xsi:type="dcterms:W3CDTF">2012-04-27T10:08:54Z</dcterms:modified>
</cp:coreProperties>
</file>