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3F550-0450-48D1-BF39-86B91D3AEA3A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A0762-8E5D-43F6-BEA3-063DB21F3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C65FD-CA87-47CC-BBF0-0E1E694161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A0762-8E5D-43F6-BEA3-063DB21F302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A0762-8E5D-43F6-BEA3-063DB21F302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00108"/>
            <a:ext cx="7537350" cy="373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452303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 . к . </a:t>
            </a:r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оны</a:t>
            </a:r>
            <a:endParaRPr lang="ru-RU" sz="4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. </a:t>
            </a:r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рм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шель</a:t>
            </a:r>
            <a:endParaRPr lang="ru-RU" sz="4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кукурузны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хлоп . .</a:t>
            </a:r>
          </a:p>
          <a:p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масл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 . л . ко</a:t>
            </a:r>
          </a:p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 . тана</a:t>
            </a:r>
          </a:p>
          <a:p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сли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</a:t>
            </a:r>
            <a:endParaRPr lang="ru-RU" sz="4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. </a:t>
            </a:r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фир</a:t>
            </a:r>
            <a:endParaRPr lang="ru-RU" sz="4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4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709841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NewtonCSanPin" pitchFamily="2" charset="0"/>
                <a:cs typeface="Times New Roman" pitchFamily="18" charset="0"/>
              </a:rPr>
              <a:t>карто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NewtonCSanPin" pitchFamily="2" charset="0"/>
                <a:cs typeface="Times New Roman" pitchFamily="18" charset="0"/>
              </a:rPr>
              <a:t>	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NewtonCSanPin" pitchFamily="2" charset="0"/>
                <a:cs typeface="Times New Roman" pitchFamily="18" charset="0"/>
              </a:rPr>
              <a:t>шка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</a:t>
            </a:r>
            <a:endParaRPr lang="en-US" sz="4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капуста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</a:t>
            </a:r>
            <a:endParaRPr lang="en-US" sz="4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маркофка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</a:t>
            </a:r>
            <a:endParaRPr lang="en-US" sz="4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гарох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</a:t>
            </a:r>
            <a:endParaRPr lang="en-US" sz="4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питрушка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</a:t>
            </a:r>
            <a:endParaRPr lang="en-US" sz="4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окла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</Words>
  <Application>Microsoft Office PowerPoint</Application>
  <PresentationFormat>Экран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7</cp:revision>
  <dcterms:created xsi:type="dcterms:W3CDTF">2011-10-15T15:33:51Z</dcterms:created>
  <dcterms:modified xsi:type="dcterms:W3CDTF">2012-04-27T10:40:56Z</dcterms:modified>
</cp:coreProperties>
</file>