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547EA-4CAB-4D84-B1A3-2526B7D1F6EB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3CB0-4310-4F9A-9543-73577B46C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3CB0-4310-4F9A-9543-73577B46C1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3CB0-4310-4F9A-9543-73577B46C1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10049" y="1700808"/>
            <a:ext cx="5533951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одвинь</a:t>
            </a:r>
            <a:r>
              <a:rPr lang="ru-RU" sz="4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свой альбом!</a:t>
            </a:r>
            <a:endParaRPr lang="ru-RU" sz="4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700808"/>
            <a:ext cx="492443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endParaRPr lang="ru-RU" sz="4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700808"/>
            <a:ext cx="678391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4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700808"/>
            <a:ext cx="335328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Пожалуйста,</a:t>
            </a:r>
            <a:endParaRPr lang="ru-RU" sz="45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15816" y="2492896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836712"/>
            <a:ext cx="91082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</a:t>
            </a:r>
            <a:endParaRPr lang="ru-RU" sz="50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836712"/>
            <a:ext cx="85632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</a:t>
            </a:r>
            <a:endParaRPr lang="ru-RU" sz="50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5335" y="836712"/>
            <a:ext cx="565866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50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арабань </a:t>
            </a:r>
            <a:br>
              <a:rPr lang="ru-RU" sz="50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0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пальцами по столу!</a:t>
            </a:r>
            <a:endParaRPr lang="ru-RU" sz="50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2924944"/>
            <a:ext cx="39305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50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924944"/>
            <a:ext cx="39305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50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836712"/>
            <a:ext cx="370107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Пожалуйста,</a:t>
            </a:r>
            <a:endParaRPr lang="ru-RU" sz="5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924944"/>
            <a:ext cx="392870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пожалуйста </a:t>
            </a:r>
            <a:endParaRPr lang="ru-RU" sz="5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99992" y="1628800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47864" y="1700808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59832" y="3861048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43608" y="3789040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95536" y="2924944"/>
            <a:ext cx="287290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свисти</a:t>
            </a:r>
            <a:endParaRPr lang="ru-RU" sz="5000" b="1" cap="none" spc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  <p:bldP spid="6" grpId="1"/>
      <p:bldP spid="7" grpId="0"/>
      <p:bldP spid="8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</Words>
  <Application>Microsoft Office PowerPoint</Application>
  <PresentationFormat>Экран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5</cp:revision>
  <dcterms:created xsi:type="dcterms:W3CDTF">2011-11-19T07:36:19Z</dcterms:created>
  <dcterms:modified xsi:type="dcterms:W3CDTF">2012-03-31T12:31:59Z</dcterms:modified>
</cp:coreProperties>
</file>