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7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C829F3-5562-43D7-8CB7-36C3771C44A5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C1312-F3E5-4B1D-A327-566D18AAF7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C1312-F3E5-4B1D-A327-566D18AAF7F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C1312-F3E5-4B1D-A327-566D18AAF7F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C1312-F3E5-4B1D-A327-566D18AAF7F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Арка 1"/>
          <p:cNvSpPr/>
          <p:nvPr/>
        </p:nvSpPr>
        <p:spPr>
          <a:xfrm>
            <a:off x="1619672" y="836712"/>
            <a:ext cx="5400600" cy="1008112"/>
          </a:xfrm>
          <a:prstGeom prst="blockArc">
            <a:avLst>
              <a:gd name="adj1" fmla="val 10753481"/>
              <a:gd name="adj2" fmla="val 0"/>
              <a:gd name="adj3" fmla="val 12225"/>
            </a:avLst>
          </a:prstGeom>
          <a:solidFill>
            <a:schemeClr val="bg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71600" y="1556792"/>
            <a:ext cx="792088" cy="72008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732240" y="1628800"/>
            <a:ext cx="792088" cy="72008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115616" y="1484784"/>
            <a:ext cx="5116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54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04248" y="1484784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07704" y="1628800"/>
            <a:ext cx="42462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 потому  что</a:t>
            </a:r>
            <a:endParaRPr lang="ru-RU" sz="5400" b="1" cap="none" spc="50" dirty="0">
              <a:ln w="11430"/>
              <a:solidFill>
                <a:srgbClr val="8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2708920"/>
            <a:ext cx="43649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(п</a:t>
            </a:r>
            <a:r>
              <a:rPr lang="ru-RU" sz="5400" b="1" cap="none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отому , что)</a:t>
            </a:r>
            <a:endParaRPr lang="ru-RU" sz="5400" b="1" cap="none" spc="50" dirty="0">
              <a:ln w="11430"/>
              <a:solidFill>
                <a:srgbClr val="8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572000" y="3717032"/>
            <a:ext cx="504056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835696" y="2564904"/>
            <a:ext cx="504056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52736"/>
            <a:ext cx="93188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Почему ноябрь называют 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предзимьем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Левая фигурная скобка 4"/>
          <p:cNvSpPr/>
          <p:nvPr/>
        </p:nvSpPr>
        <p:spPr>
          <a:xfrm rot="5400000">
            <a:off x="5220072" y="-2403648"/>
            <a:ext cx="504056" cy="6984776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319870" y="2564904"/>
            <a:ext cx="78241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 бывает перед  началом зимы.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Левая фигурная скобка 6"/>
          <p:cNvSpPr/>
          <p:nvPr/>
        </p:nvSpPr>
        <p:spPr>
          <a:xfrm rot="5400000">
            <a:off x="4896036" y="-1143508"/>
            <a:ext cx="504056" cy="7344816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23728" y="3573016"/>
            <a:ext cx="576064" cy="5040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96136" y="3573016"/>
            <a:ext cx="576064" cy="5040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796136" y="4509120"/>
            <a:ext cx="576064" cy="5040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123728" y="4509120"/>
            <a:ext cx="576064" cy="5040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195736" y="3501008"/>
            <a:ext cx="42832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4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95736" y="4437112"/>
            <a:ext cx="4283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40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148064" y="0"/>
            <a:ext cx="51168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5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860032" y="141277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868144" y="3429000"/>
            <a:ext cx="4667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40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868144" y="4365104"/>
            <a:ext cx="4667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40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14612" y="3429000"/>
            <a:ext cx="31298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, потому  что</a:t>
            </a:r>
            <a:endParaRPr lang="ru-RU" sz="40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71800" y="4365104"/>
            <a:ext cx="30016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потому , что</a:t>
            </a:r>
            <a:endParaRPr lang="ru-RU" sz="40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123728" y="5373216"/>
            <a:ext cx="576064" cy="5040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796136" y="5373216"/>
            <a:ext cx="576064" cy="5040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868144" y="5301208"/>
            <a:ext cx="42832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4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195736" y="5229200"/>
            <a:ext cx="4667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4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87824" y="5229200"/>
            <a:ext cx="23176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, поэтому</a:t>
            </a:r>
            <a:endParaRPr lang="ru-RU" sz="40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 animBg="1"/>
      <p:bldP spid="10" grpId="0" animBg="1"/>
      <p:bldP spid="12" grpId="0" animBg="1"/>
      <p:bldP spid="14" grpId="0" animBg="1"/>
      <p:bldP spid="15" grpId="0"/>
      <p:bldP spid="16" grpId="0"/>
      <p:bldP spid="17" grpId="0"/>
      <p:bldP spid="18" grpId="0"/>
      <p:bldP spid="19" grpId="0"/>
      <p:bldP spid="20" grpId="0"/>
      <p:bldP spid="23" grpId="0"/>
      <p:bldP spid="24" grpId="0"/>
      <p:bldP spid="25" grpId="0" animBg="1"/>
      <p:bldP spid="26" grpId="0" animBg="1"/>
      <p:bldP spid="27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Арка 1"/>
          <p:cNvSpPr/>
          <p:nvPr/>
        </p:nvSpPr>
        <p:spPr>
          <a:xfrm>
            <a:off x="1619672" y="836712"/>
            <a:ext cx="5400600" cy="1008112"/>
          </a:xfrm>
          <a:prstGeom prst="blockArc">
            <a:avLst>
              <a:gd name="adj1" fmla="val 10753481"/>
              <a:gd name="adj2" fmla="val 0"/>
              <a:gd name="adj3" fmla="val 12225"/>
            </a:avLst>
          </a:prstGeom>
          <a:solidFill>
            <a:schemeClr val="bg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Арка 2"/>
          <p:cNvSpPr/>
          <p:nvPr/>
        </p:nvSpPr>
        <p:spPr>
          <a:xfrm>
            <a:off x="2411760" y="3861048"/>
            <a:ext cx="4104456" cy="1008112"/>
          </a:xfrm>
          <a:prstGeom prst="blockArc">
            <a:avLst>
              <a:gd name="adj1" fmla="val 10753481"/>
              <a:gd name="adj2" fmla="val 0"/>
              <a:gd name="adj3" fmla="val 12225"/>
            </a:avLst>
          </a:prstGeom>
          <a:solidFill>
            <a:schemeClr val="bg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71600" y="1556792"/>
            <a:ext cx="792088" cy="72008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732240" y="1628800"/>
            <a:ext cx="792088" cy="72008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372200" y="4581128"/>
            <a:ext cx="792088" cy="72008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19672" y="4509120"/>
            <a:ext cx="792088" cy="72008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115616" y="1484784"/>
            <a:ext cx="5116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54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04248" y="1484784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07704" y="1628800"/>
            <a:ext cx="42462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 потому  что</a:t>
            </a:r>
            <a:endParaRPr lang="ru-RU" sz="5400" b="1" cap="none" spc="50" dirty="0">
              <a:ln w="11430"/>
              <a:solidFill>
                <a:srgbClr val="8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2708920"/>
            <a:ext cx="43649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(п</a:t>
            </a:r>
            <a:r>
              <a:rPr lang="ru-RU" sz="5400" b="1" cap="none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отому , что)</a:t>
            </a:r>
            <a:endParaRPr lang="ru-RU" sz="5400" b="1" cap="none" spc="50" dirty="0">
              <a:ln w="11430"/>
              <a:solidFill>
                <a:srgbClr val="8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91680" y="4437112"/>
            <a:ext cx="65915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516216" y="4509120"/>
            <a:ext cx="51167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5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99792" y="4581128"/>
            <a:ext cx="32357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8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 поэтому</a:t>
            </a:r>
            <a:endParaRPr lang="ru-RU" sz="5400" b="1" cap="none" spc="50" dirty="0">
              <a:ln w="11430"/>
              <a:solidFill>
                <a:srgbClr val="8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2483768" y="5517232"/>
            <a:ext cx="64807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572000" y="3645024"/>
            <a:ext cx="64807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763688" y="2564904"/>
            <a:ext cx="64807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54</Words>
  <Application>Microsoft Office PowerPoint</Application>
  <PresentationFormat>Экран (4:3)</PresentationFormat>
  <Paragraphs>27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Вероника Захарова</dc:creator>
  <cp:lastModifiedBy>Надежда</cp:lastModifiedBy>
  <cp:revision>7</cp:revision>
  <dcterms:created xsi:type="dcterms:W3CDTF">2011-11-12T14:37:41Z</dcterms:created>
  <dcterms:modified xsi:type="dcterms:W3CDTF">2012-04-27T14:42:21Z</dcterms:modified>
</cp:coreProperties>
</file>