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CBF7C-4F1D-4465-8FCB-6D7E0DD4694F}" type="datetimeFigureOut">
              <a:rPr lang="ru-RU" smtClean="0"/>
              <a:t>26.11.2011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C7CBC-AF35-4E02-83A0-95451E0E12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C7CBC-AF35-4E02-83A0-95451E0E125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563" y="0"/>
            <a:ext cx="8902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ТРЕБОВАНИЯ К ХОРОШЕМУ ТЕКСТУ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3526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Понятна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5015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Ясна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главная мысль.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420888"/>
            <a:ext cx="63211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Каждое предложение вносит</a:t>
            </a:r>
            <a:b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что-нибудь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573016"/>
            <a:ext cx="891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Предложения располагаются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порядку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1</cp:revision>
  <dcterms:created xsi:type="dcterms:W3CDTF">2011-11-26T16:36:46Z</dcterms:created>
  <dcterms:modified xsi:type="dcterms:W3CDTF">2011-11-26T16:49:55Z</dcterms:modified>
</cp:coreProperties>
</file>