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B758D-4321-4330-B743-3D049F6A2BFC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46B2B-E8D7-4DEC-9818-D7148815B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46B2B-E8D7-4DEC-9818-D7148815B47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46B2B-E8D7-4DEC-9818-D7148815B47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ро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4689420" cy="3225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3789040"/>
            <a:ext cx="2745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Ну коне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3789040"/>
            <a:ext cx="2292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[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шн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]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86190"/>
            <a:ext cx="1476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r>
              <a:rPr lang="ru-RU" sz="5400" b="1" cap="none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3786190"/>
            <a:ext cx="2846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 крот.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>
            <a:off x="4139952" y="764704"/>
            <a:ext cx="792088" cy="59046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79512" y="5733256"/>
            <a:ext cx="8784976" cy="9361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547664" y="2924944"/>
            <a:ext cx="5868144" cy="93610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195736" y="1988840"/>
            <a:ext cx="4752528" cy="93610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35896" y="404664"/>
            <a:ext cx="1836712" cy="158417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15616" y="3861048"/>
            <a:ext cx="6588224" cy="93610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1560" y="4797152"/>
            <a:ext cx="7776864" cy="9361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5877272"/>
            <a:ext cx="9120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Вечером каждый в семье занимается своим делом.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</Words>
  <Application>Microsoft Office PowerPoint</Application>
  <PresentationFormat>Экран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7</cp:revision>
  <dcterms:created xsi:type="dcterms:W3CDTF">2011-11-26T16:50:17Z</dcterms:created>
  <dcterms:modified xsi:type="dcterms:W3CDTF">2012-04-27T16:00:49Z</dcterms:modified>
</cp:coreProperties>
</file>