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F859C-74C5-4D06-8C8D-C65E6967393E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F207-2728-4B68-A69C-1F9BB5B29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F207-2728-4B68-A69C-1F9BB5B297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F207-2728-4B68-A69C-1F9BB5B297A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нига Чи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2548480" cy="377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знакомство Чи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1196752"/>
            <a:ext cx="5733231" cy="4660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0"/>
            <a:ext cx="5412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Моё первое изложение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00232" y="1214422"/>
            <a:ext cx="540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1412776"/>
            <a:ext cx="3217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Вишенка…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412776"/>
            <a:ext cx="3246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Вдруг он 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276872"/>
            <a:ext cx="433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 мальчиком…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2276872"/>
            <a:ext cx="23374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 неё…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924944"/>
            <a:ext cx="4003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Меня зовут…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2924944"/>
            <a:ext cx="3206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вот это…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573016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365104"/>
            <a:ext cx="3510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все трое…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4365104"/>
            <a:ext cx="4657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Так у Вишенки…  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</Words>
  <Application>Microsoft Office PowerPoint</Application>
  <PresentationFormat>Экран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2011-11-26T17:30:20Z</dcterms:created>
  <dcterms:modified xsi:type="dcterms:W3CDTF">2012-04-27T16:08:03Z</dcterms:modified>
</cp:coreProperties>
</file>