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F63AD-6C6C-447E-91EE-CFDF205D305D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AEB8D-22FC-46E9-B2E4-356859DC0C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AEB8D-22FC-46E9-B2E4-356859DC0C4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8640"/>
            <a:ext cx="3557320" cy="46166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</a:t>
            </a:r>
            <a:r>
              <a:rPr lang="ru-RU" sz="6000" b="1" cap="none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олковать</a:t>
            </a:r>
          </a:p>
          <a:p>
            <a:r>
              <a:rPr lang="ru-RU" sz="60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смотреть</a:t>
            </a:r>
          </a:p>
          <a:p>
            <a:r>
              <a:rPr lang="ru-RU" sz="60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</a:t>
            </a:r>
            <a:r>
              <a:rPr lang="ru-RU" sz="6000" b="1" cap="none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еседа</a:t>
            </a:r>
          </a:p>
          <a:p>
            <a:r>
              <a:rPr lang="ru-RU" sz="6000" b="1" spc="50" dirty="0" smtClean="0">
                <a:ln w="11430"/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алфавит</a:t>
            </a:r>
            <a:endParaRPr lang="ru-RU" sz="6000" b="1" cap="none" spc="50" dirty="0" smtClean="0">
              <a:ln w="11430"/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188640"/>
            <a:ext cx="324447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разговор</a:t>
            </a:r>
            <a:endParaRPr lang="ru-RU" sz="6000" b="1" cap="none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64088" y="1196752"/>
            <a:ext cx="24465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азбука</a:t>
            </a:r>
            <a:endParaRPr lang="ru-RU" sz="6000" b="1" cap="none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2060848"/>
            <a:ext cx="36824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объяснять</a:t>
            </a:r>
            <a:endParaRPr lang="ru-RU" sz="6000" b="1" cap="none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2852936"/>
            <a:ext cx="276524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глядеть</a:t>
            </a:r>
            <a:endParaRPr lang="ru-RU" sz="6000" b="1" cap="none" spc="5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0416 -0.0636 L -0.00416 0.2694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0018 -0.0636 L 0.00018 0.2694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94444E-6 1.85014E-6 L 1.94444E-6 -0.28053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1424 0.09112 L 0.01424 -0.241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</Words>
  <Application>Microsoft Office PowerPoint</Application>
  <PresentationFormat>Экран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Надежда</cp:lastModifiedBy>
  <cp:revision>7</cp:revision>
  <dcterms:created xsi:type="dcterms:W3CDTF">2012-01-10T14:00:24Z</dcterms:created>
  <dcterms:modified xsi:type="dcterms:W3CDTF">2012-03-31T16:08:18Z</dcterms:modified>
</cp:coreProperties>
</file>