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B6C34-D2D9-4519-B2BD-B9E6A14B0178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F0672-DB12-47AD-A10F-A7BB5B1243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F0672-DB12-47AD-A10F-A7BB5B12435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F0672-DB12-47AD-A10F-A7BB5B12435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F0672-DB12-47AD-A10F-A7BB5B12435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F0672-DB12-47AD-A10F-A7BB5B12435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F0672-DB12-47AD-A10F-A7BB5B12435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879C-2EF6-4985-9F4D-14B724A238FD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AC7-5815-42D2-9275-0D5AF958A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879C-2EF6-4985-9F4D-14B724A238FD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AC7-5815-42D2-9275-0D5AF958A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879C-2EF6-4985-9F4D-14B724A238FD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AC7-5815-42D2-9275-0D5AF958A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879C-2EF6-4985-9F4D-14B724A238FD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AC7-5815-42D2-9275-0D5AF958A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879C-2EF6-4985-9F4D-14B724A238FD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AC7-5815-42D2-9275-0D5AF958A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879C-2EF6-4985-9F4D-14B724A238FD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AC7-5815-42D2-9275-0D5AF958A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879C-2EF6-4985-9F4D-14B724A238FD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AC7-5815-42D2-9275-0D5AF958A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879C-2EF6-4985-9F4D-14B724A238FD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AC7-5815-42D2-9275-0D5AF958A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879C-2EF6-4985-9F4D-14B724A238FD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AC7-5815-42D2-9275-0D5AF958A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879C-2EF6-4985-9F4D-14B724A238FD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AC7-5815-42D2-9275-0D5AF958A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879C-2EF6-4985-9F4D-14B724A238FD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FAC7-5815-42D2-9275-0D5AF958A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6879C-2EF6-4985-9F4D-14B724A238FD}" type="datetimeFigureOut">
              <a:rPr lang="ru-RU" smtClean="0"/>
              <a:pPr/>
              <a:t>11.07.2011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6FAC7-5815-42D2-9275-0D5AF958A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шапка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836712"/>
            <a:ext cx="2376264" cy="271747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шубка.jpg"/>
          <p:cNvPicPr>
            <a:picLocks noChangeAspect="1"/>
          </p:cNvPicPr>
          <p:nvPr/>
        </p:nvPicPr>
        <p:blipFill>
          <a:blip r:embed="rId4" cstate="print"/>
          <a:srcRect l="-3904" t="6234" r="-4156" b="8045"/>
          <a:stretch>
            <a:fillRect/>
          </a:stretch>
        </p:blipFill>
        <p:spPr>
          <a:xfrm>
            <a:off x="5004048" y="0"/>
            <a:ext cx="3744416" cy="39604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3568" y="3573016"/>
          <a:ext cx="3696070" cy="5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9214"/>
                <a:gridCol w="739214"/>
                <a:gridCol w="739214"/>
                <a:gridCol w="739214"/>
                <a:gridCol w="739214"/>
              </a:tblGrid>
              <a:tr h="591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932040" y="4005064"/>
          <a:ext cx="3696070" cy="5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9214"/>
                <a:gridCol w="739214"/>
                <a:gridCol w="739214"/>
                <a:gridCol w="739214"/>
                <a:gridCol w="739214"/>
              </a:tblGrid>
              <a:tr h="591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5143504" y="1428736"/>
            <a:ext cx="2500330" cy="9286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148064" y="1397000"/>
          <a:ext cx="2471936" cy="951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5968"/>
                <a:gridCol w="1235968"/>
              </a:tblGrid>
              <a:tr h="9518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4211960" y="2348880"/>
            <a:ext cx="41044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5148064" y="1412776"/>
            <a:ext cx="1224136" cy="9361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6372200" y="1412776"/>
            <a:ext cx="1224136" cy="9361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5760132" y="2744924"/>
            <a:ext cx="720080" cy="5040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5076056" y="2708920"/>
            <a:ext cx="720080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6660232" y="1556792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364088" y="1556792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724128" y="2420888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 descr="шапка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260648"/>
            <a:ext cx="1951965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Рисунок 19" descr="шубка.jpg"/>
          <p:cNvPicPr>
            <a:picLocks noChangeAspect="1"/>
          </p:cNvPicPr>
          <p:nvPr/>
        </p:nvPicPr>
        <p:blipFill>
          <a:blip r:embed="rId4" cstate="print"/>
          <a:srcRect t="5658" b="13103"/>
          <a:stretch>
            <a:fillRect/>
          </a:stretch>
        </p:blipFill>
        <p:spPr>
          <a:xfrm>
            <a:off x="971600" y="2780928"/>
            <a:ext cx="2060808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" name="Прямоугольник 20"/>
          <p:cNvSpPr/>
          <p:nvPr/>
        </p:nvSpPr>
        <p:spPr>
          <a:xfrm>
            <a:off x="4357452" y="3068960"/>
            <a:ext cx="103906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</a:t>
            </a:r>
            <a:endParaRPr lang="ru-RU" sz="1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84168" y="3068960"/>
            <a:ext cx="115448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</a:t>
            </a:r>
            <a:endParaRPr lang="ru-RU" sz="1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5143504" y="1428736"/>
            <a:ext cx="2500330" cy="9286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148064" y="1397000"/>
          <a:ext cx="2471936" cy="951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5968"/>
                <a:gridCol w="1235968"/>
              </a:tblGrid>
              <a:tr h="9518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4211960" y="2348880"/>
            <a:ext cx="41044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5148064" y="1412776"/>
            <a:ext cx="1224136" cy="9361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6372200" y="1412776"/>
            <a:ext cx="1224136" cy="9361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5760132" y="2744924"/>
            <a:ext cx="720080" cy="5040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5076056" y="2708920"/>
            <a:ext cx="720080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6660232" y="1556792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364088" y="1556792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724128" y="2420888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 descr="шапка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8593" y="260648"/>
            <a:ext cx="2881915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Рисунок 19" descr="шубк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2852936"/>
            <a:ext cx="2880320" cy="2161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" name="Прямоугольник 20"/>
          <p:cNvSpPr/>
          <p:nvPr/>
        </p:nvSpPr>
        <p:spPr>
          <a:xfrm>
            <a:off x="4283968" y="2996952"/>
            <a:ext cx="122020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</a:t>
            </a:r>
            <a:endParaRPr lang="ru-RU" sz="1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188363" y="3068960"/>
            <a:ext cx="94609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</a:t>
            </a:r>
            <a:endParaRPr lang="ru-RU" sz="1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5143504" y="1428736"/>
            <a:ext cx="2500330" cy="9286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148064" y="1397000"/>
          <a:ext cx="2471936" cy="951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5968"/>
                <a:gridCol w="1235968"/>
              </a:tblGrid>
              <a:tr h="9518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4211960" y="2348880"/>
            <a:ext cx="41044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5148064" y="1412776"/>
            <a:ext cx="1224136" cy="9361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6372200" y="1412776"/>
            <a:ext cx="1224136" cy="9361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5760132" y="2744924"/>
            <a:ext cx="720080" cy="5040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5076056" y="2708920"/>
            <a:ext cx="720080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6660232" y="1556792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364088" y="1556792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724128" y="2420888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 descr="шапка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9418" y="260649"/>
            <a:ext cx="2880322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Рисунок 19" descr="шубк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2708920"/>
            <a:ext cx="2808312" cy="24925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" name="Прямоугольник 20"/>
          <p:cNvSpPr/>
          <p:nvPr/>
        </p:nvSpPr>
        <p:spPr>
          <a:xfrm>
            <a:off x="4413557" y="3068960"/>
            <a:ext cx="92685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endParaRPr lang="ru-RU" sz="1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161914" y="3068960"/>
            <a:ext cx="99899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endParaRPr lang="ru-RU" sz="1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5143504" y="1428736"/>
            <a:ext cx="2500330" cy="9286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148064" y="1397000"/>
          <a:ext cx="2471936" cy="951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5968"/>
                <a:gridCol w="1235968"/>
              </a:tblGrid>
              <a:tr h="9518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4211960" y="2348880"/>
            <a:ext cx="41044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5148064" y="1412776"/>
            <a:ext cx="1224136" cy="9361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6372200" y="1412776"/>
            <a:ext cx="1224136" cy="9361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5760132" y="2744924"/>
            <a:ext cx="720080" cy="5040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5076056" y="2708920"/>
            <a:ext cx="720080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6660232" y="1556792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364088" y="1556792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724128" y="2420888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 descr="шапка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6743"/>
            <a:ext cx="2968205" cy="22261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Рисунок 19" descr="шубка.jpg"/>
          <p:cNvPicPr>
            <a:picLocks noChangeAspect="1"/>
          </p:cNvPicPr>
          <p:nvPr/>
        </p:nvPicPr>
        <p:blipFill>
          <a:blip r:embed="rId4" cstate="print"/>
          <a:srcRect r="2954" b="12845"/>
          <a:stretch>
            <a:fillRect/>
          </a:stretch>
        </p:blipFill>
        <p:spPr>
          <a:xfrm>
            <a:off x="467544" y="2924944"/>
            <a:ext cx="3024336" cy="22097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" name="Прямоугольник 20"/>
          <p:cNvSpPr/>
          <p:nvPr/>
        </p:nvSpPr>
        <p:spPr>
          <a:xfrm>
            <a:off x="4144253" y="3068960"/>
            <a:ext cx="146546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</a:t>
            </a:r>
            <a:endParaRPr lang="ru-RU" sz="1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878984" y="3068960"/>
            <a:ext cx="156485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</a:t>
            </a:r>
            <a:endParaRPr lang="ru-RU" sz="1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13</Words>
  <Application>Microsoft Office PowerPoint</Application>
  <PresentationFormat>Экран (4:3)</PresentationFormat>
  <Paragraphs>13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7</cp:revision>
  <dcterms:created xsi:type="dcterms:W3CDTF">2011-01-11T15:55:26Z</dcterms:created>
  <dcterms:modified xsi:type="dcterms:W3CDTF">2011-07-11T18:02:07Z</dcterms:modified>
</cp:coreProperties>
</file>