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0" r:id="rId3"/>
    <p:sldId id="264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61C92-EB89-4192-A69D-A55C6EA6A27F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2E888-0C01-4C87-9155-1144344FD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E888-0C01-4C87-9155-1144344FD7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E888-0C01-4C87-9155-1144344FD7D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E888-0C01-4C87-9155-1144344FD7D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B1C9A-EF3F-4646-B455-C6498F60D309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71678"/>
            <a:ext cx="7996274" cy="1643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8278124" cy="3133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857232"/>
            <a:ext cx="8304506" cy="3895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8374302" cy="2895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85720" y="1500174"/>
            <a:ext cx="8501122" cy="157163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</Words>
  <Application>Microsoft Office PowerPoint</Application>
  <PresentationFormat>Экран (4:3)</PresentationFormat>
  <Paragraphs>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15</cp:revision>
  <dcterms:created xsi:type="dcterms:W3CDTF">2010-11-10T16:46:47Z</dcterms:created>
  <dcterms:modified xsi:type="dcterms:W3CDTF">2011-07-01T14:58:00Z</dcterms:modified>
</cp:coreProperties>
</file>