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62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B6B07-1941-4852-999B-5431AF8E7EAC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1420C-0418-41F2-9ED2-256CB12DB7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F12BCA-B494-4069-A1A7-5801B577AB9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2E888-0C01-4C87-9155-1144344FD7D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1420C-0418-41F2-9ED2-256CB12DB73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5BA75-3EEA-40CC-843A-6B50B007C97B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46C55-8968-4483-ABC9-705902AADB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4429124" y="1071546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071546"/>
            <a:ext cx="1500198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907704" y="1052736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427984" y="1052736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2051720" y="148478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572000" y="1412776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572000" y="162880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5364088" y="1268760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843808" y="1268760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4572000" y="1988840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5364485" y="2204467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2195736" y="1988840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2772594" y="2132062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699792" y="2420888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5148064" y="2852936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71800" y="3717032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843808" y="436510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843808" y="5013176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48064" y="2348880"/>
            <a:ext cx="643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771800" y="2852936"/>
            <a:ext cx="6383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48064" y="2852936"/>
            <a:ext cx="848309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771800" y="2852936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332656"/>
            <a:ext cx="84786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скра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скры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</a:t>
            </a:r>
            <a:endParaRPr lang="ru-RU" sz="60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пря –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спря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6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стря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2492896"/>
            <a:ext cx="74158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ли – шли – 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сли</a:t>
            </a:r>
            <a:endParaRPr lang="ru-RU" sz="6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6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сля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тля - шля</a:t>
            </a:r>
            <a:endParaRPr lang="ru-RU" sz="6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84" y="188640"/>
            <a:ext cx="9030614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ама  мамуля </a:t>
            </a:r>
            <a:b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Таня  Саша  Саня</a:t>
            </a:r>
          </a:p>
          <a:p>
            <a:pPr algn="ctr"/>
            <a:r>
              <a:rPr lang="ru-RU" sz="5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пали  сняли  пряник  </a:t>
            </a:r>
            <a:b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спрятали</a:t>
            </a:r>
            <a:r>
              <a:rPr lang="ru-RU" sz="5400" b="1" dirty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стряпали </a:t>
            </a:r>
          </a:p>
          <a:p>
            <a:pPr algn="ctr"/>
            <a:r>
              <a:rPr lang="ru-RU" sz="5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плавали  крякали  квакали</a:t>
            </a:r>
            <a:endParaRPr lang="ru-RU" sz="5400" b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735808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572132" y="214290"/>
            <a:ext cx="1571636" cy="7858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9" name="Таблица 38"/>
          <p:cNvGraphicFramePr>
            <a:graphicFrameLocks noGrp="1"/>
          </p:cNvGraphicFramePr>
          <p:nvPr/>
        </p:nvGraphicFramePr>
        <p:xfrm>
          <a:off x="179512" y="2204864"/>
          <a:ext cx="5172750" cy="36161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  <a:gridCol w="517275"/>
              </a:tblGrid>
              <a:tr h="4520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022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5801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380312" y="188640"/>
          <a:ext cx="1535832" cy="807864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767916"/>
                <a:gridCol w="767916"/>
              </a:tblGrid>
              <a:tr h="807864"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5724128" y="620688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7524328" y="764704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7524328" y="548680"/>
            <a:ext cx="50405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83164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516216" y="404664"/>
            <a:ext cx="432048" cy="432048"/>
          </a:xfrm>
          <a:prstGeom prst="ellipse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7740352" y="1124744"/>
            <a:ext cx="72008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8244805" y="1268363"/>
            <a:ext cx="432048" cy="794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>
            <a:off x="6084168" y="1052736"/>
            <a:ext cx="576064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 flipH="1" flipV="1">
            <a:off x="6517010" y="1267966"/>
            <a:ext cx="432048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6300192" y="1628800"/>
            <a:ext cx="744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372200" y="2204864"/>
            <a:ext cx="633507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372200" y="3140968"/>
            <a:ext cx="6591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444208" y="4005064"/>
            <a:ext cx="5693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444208" y="4797152"/>
            <a:ext cx="5645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8100392" y="1556792"/>
            <a:ext cx="64312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endParaRPr lang="ru-RU" sz="5400" dirty="0" smtClean="0"/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2079104" y="3429000"/>
            <a:ext cx="6858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1560" y="4941168"/>
            <a:ext cx="18002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771800" y="4941168"/>
            <a:ext cx="216024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8100392" y="2132856"/>
            <a:ext cx="638316" cy="116955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я</a:t>
            </a:r>
            <a:endParaRPr lang="ru-RU" sz="7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1" name="Рисунок 40" descr="japanese_child_poverty.gif"/>
          <p:cNvPicPr>
            <a:picLocks noChangeAspect="1"/>
          </p:cNvPicPr>
          <p:nvPr/>
        </p:nvPicPr>
        <p:blipFill>
          <a:blip r:embed="rId3" cstate="print"/>
          <a:srcRect t="3857" b="7427"/>
          <a:stretch>
            <a:fillRect/>
          </a:stretch>
        </p:blipFill>
        <p:spPr>
          <a:xfrm>
            <a:off x="3275856" y="764704"/>
            <a:ext cx="1448817" cy="19328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2" name="Рисунок 41" descr="русский.jpg"/>
          <p:cNvPicPr>
            <a:picLocks noChangeAspect="1"/>
          </p:cNvPicPr>
          <p:nvPr/>
        </p:nvPicPr>
        <p:blipFill>
          <a:blip r:embed="rId4" cstate="print"/>
          <a:srcRect l="35462" t="5530" r="29646" b="23317"/>
          <a:stretch>
            <a:fillRect/>
          </a:stretch>
        </p:blipFill>
        <p:spPr>
          <a:xfrm>
            <a:off x="683568" y="764704"/>
            <a:ext cx="1368152" cy="1896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38270" y="1196752"/>
            <a:ext cx="102464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э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35342" y="1196752"/>
            <a:ext cx="115288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е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196752"/>
            <a:ext cx="12170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1196752"/>
            <a:ext cx="121700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р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1196752"/>
            <a:ext cx="119616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32040" y="1196752"/>
            <a:ext cx="119616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л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1196752"/>
            <a:ext cx="123303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1196752"/>
            <a:ext cx="1233031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н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63688" y="1196752"/>
            <a:ext cx="9348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1196752"/>
            <a:ext cx="9348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75656" y="1196752"/>
            <a:ext cx="11368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932040" y="1196752"/>
            <a:ext cx="1136850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в</a:t>
            </a:r>
            <a:endParaRPr lang="ru-RU" sz="15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835696" y="3068960"/>
            <a:ext cx="5184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851920" y="2636912"/>
            <a:ext cx="864096" cy="838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  <p:bldP spid="8" grpId="0"/>
      <p:bldP spid="8" grpId="1"/>
      <p:bldP spid="9" grpId="0"/>
      <p:bldP spid="9" grpId="1"/>
      <p:bldP spid="12" grpId="0"/>
      <p:bldP spid="12" grpId="1"/>
      <p:bldP spid="13" grpId="0" build="allAtOnce"/>
      <p:bldP spid="14" grpId="0"/>
      <p:bldP spid="14" grpId="1"/>
      <p:bldP spid="15" grpId="0"/>
      <p:bldP spid="1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3728" y="1196752"/>
            <a:ext cx="49300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перемена</a:t>
            </a:r>
            <a:endParaRPr lang="ru-RU" sz="8000" b="1" cap="none" spc="3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2636912"/>
            <a:ext cx="51762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интересно</a:t>
            </a:r>
            <a:endParaRPr lang="ru-RU" sz="8000" b="1" cap="none" spc="3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66</Words>
  <Application>Microsoft Office PowerPoint</Application>
  <PresentationFormat>Экран (4:3)</PresentationFormat>
  <Paragraphs>43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2010-11-14T18:01:29Z</dcterms:created>
  <dcterms:modified xsi:type="dcterms:W3CDTF">2011-07-10T10:14:06Z</dcterms:modified>
</cp:coreProperties>
</file>