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9" r:id="rId3"/>
    <p:sldId id="260" r:id="rId4"/>
    <p:sldId id="262" r:id="rId5"/>
    <p:sldId id="256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E8CD-17EE-461D-877B-D9650FB3B06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BAE9C-C2BA-4CC4-989C-D7BBECAFA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AE9C-C2BA-4CC4-989C-D7BBECAFAE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AE9C-C2BA-4CC4-989C-D7BBECAFAE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4DFA-34BB-4BD8-A4AC-47E0CE73808A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429520" y="214290"/>
            <a:ext cx="1500198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57213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79512" y="2204864"/>
          <a:ext cx="5172750" cy="3616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</a:tblGrid>
              <a:tr h="4520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801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803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724128" y="6206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24328" y="76470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54868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164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162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7740352" y="1124744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8244805" y="1268363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6084168" y="105273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6517010" y="126796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300192" y="1628800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204864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378904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44208" y="458112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3140968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00392" y="1628800"/>
            <a:ext cx="6431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dirty="0" smtClean="0"/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2079104" y="3429000"/>
            <a:ext cx="685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11560" y="4941168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203848" y="4941168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100392" y="2204864"/>
            <a:ext cx="63831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83568" y="4005064"/>
          <a:ext cx="2088232" cy="44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275856" y="4005064"/>
          <a:ext cx="2088232" cy="447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8100392" y="2924944"/>
            <a:ext cx="64312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" name="Рисунок 39" descr="спя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908720"/>
            <a:ext cx="2049016" cy="2218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3" name="Рисунок 42" descr="спел.jpg"/>
          <p:cNvPicPr>
            <a:picLocks noChangeAspect="1"/>
          </p:cNvPicPr>
          <p:nvPr/>
        </p:nvPicPr>
        <p:blipFill>
          <a:blip r:embed="rId4" cstate="print"/>
          <a:srcRect l="23606" t="23560" r="26538"/>
          <a:stretch>
            <a:fillRect/>
          </a:stretch>
        </p:blipFill>
        <p:spPr>
          <a:xfrm>
            <a:off x="3131840" y="980728"/>
            <a:ext cx="2117098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4429124" y="428604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928794" y="428604"/>
            <a:ext cx="1500198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404664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27984" y="404664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2051720" y="692696"/>
            <a:ext cx="3744416" cy="1080120"/>
            <a:chOff x="2051720" y="692696"/>
            <a:chExt cx="3744416" cy="108012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051720" y="908720"/>
              <a:ext cx="504056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4572000" y="764704"/>
              <a:ext cx="504056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572000" y="980728"/>
              <a:ext cx="504056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5364088" y="692696"/>
              <a:ext cx="432048" cy="43204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843808" y="692696"/>
              <a:ext cx="432048" cy="43204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rot="10800000">
              <a:off x="4716016" y="1340768"/>
              <a:ext cx="720080" cy="4320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5400000" flipH="1" flipV="1">
              <a:off x="5364485" y="1556395"/>
              <a:ext cx="432048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0800000">
              <a:off x="2339752" y="1340768"/>
              <a:ext cx="576064" cy="4320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 flipH="1" flipV="1">
              <a:off x="2844602" y="1555998"/>
              <a:ext cx="432048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2627784" y="1772816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3861048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71800" y="465313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71800" y="3212976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48064" y="1772816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8064" y="2348880"/>
            <a:ext cx="848309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99792" y="2348880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2996952"/>
            <a:ext cx="64312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7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455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ы-ти-тир-стир-стирка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908720"/>
            <a:ext cx="79800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ы-кры-кри-кре-крем</a:t>
            </a:r>
            <a:endParaRPr lang="ru-RU" sz="6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916832"/>
            <a:ext cx="62002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6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а-вя-ве-вет-свет</a:t>
            </a:r>
            <a:endParaRPr lang="ru-RU" sz="6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996952"/>
            <a:ext cx="8739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я-тря-пря-прят-прятки</a:t>
            </a:r>
            <a:endParaRPr lang="ru-RU" sz="6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67714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ыл-мил-мел-мял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79274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мял-спал-снял-сняла</a:t>
            </a:r>
            <a:endParaRPr lang="ru-RU" sz="6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140968"/>
            <a:ext cx="84721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пел-смел-смелы-смели</a:t>
            </a:r>
            <a:endParaRPr lang="ru-RU" sz="6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8244408" y="3212976"/>
            <a:ext cx="288032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796136" y="3140968"/>
            <a:ext cx="288032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884368" y="1844824"/>
            <a:ext cx="288032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ык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48680"/>
            <a:ext cx="2208245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тир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1700808"/>
            <a:ext cx="1711077" cy="1711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клякс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2132856"/>
            <a:ext cx="1872208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плакс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323528" y="188640"/>
            <a:ext cx="1944216" cy="2919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356992"/>
          <a:ext cx="2376264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"/>
                <a:gridCol w="396044"/>
                <a:gridCol w="396044"/>
                <a:gridCol w="396044"/>
                <a:gridCol w="396044"/>
                <a:gridCol w="396044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380312" y="3717032"/>
          <a:ext cx="1368153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051"/>
                <a:gridCol w="456051"/>
                <a:gridCol w="456051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88023" y="2564904"/>
          <a:ext cx="2196245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9"/>
                <a:gridCol w="439249"/>
                <a:gridCol w="439249"/>
                <a:gridCol w="439249"/>
                <a:gridCol w="439249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55776" y="4005064"/>
          <a:ext cx="2376264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"/>
                <a:gridCol w="396044"/>
                <a:gridCol w="396044"/>
                <a:gridCol w="396044"/>
                <a:gridCol w="396044"/>
                <a:gridCol w="396044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179512" y="4437112"/>
            <a:ext cx="23042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55776" y="5085184"/>
            <a:ext cx="24482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16016" y="3573016"/>
            <a:ext cx="23042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452320" y="4653136"/>
            <a:ext cx="1296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076056" y="4581128"/>
            <a:ext cx="33567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поросята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7904" y="2852936"/>
            <a:ext cx="25905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лисята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96752"/>
            <a:ext cx="2965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оленята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015716" y="1304764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95536" y="213285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5256076" y="3032956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447764" y="4041068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336196" y="800708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344308" y="4689140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187624" y="213285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427984" y="38610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547664" y="486916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580112" y="16288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516216" y="551723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оленята2.jpg"/>
          <p:cNvPicPr>
            <a:picLocks noChangeAspect="1"/>
          </p:cNvPicPr>
          <p:nvPr/>
        </p:nvPicPr>
        <p:blipFill>
          <a:blip r:embed="rId3" cstate="print"/>
          <a:srcRect l="19288" t="10101" r="20863" b="9051"/>
          <a:stretch>
            <a:fillRect/>
          </a:stretch>
        </p:blipFill>
        <p:spPr>
          <a:xfrm>
            <a:off x="179512" y="188639"/>
            <a:ext cx="3168352" cy="2772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лисята.jpg"/>
          <p:cNvPicPr>
            <a:picLocks noChangeAspect="1"/>
          </p:cNvPicPr>
          <p:nvPr/>
        </p:nvPicPr>
        <p:blipFill>
          <a:blip r:embed="rId4" cstate="print"/>
          <a:srcRect l="10133" t="11402" r="10133" b="8740"/>
          <a:stretch>
            <a:fillRect/>
          </a:stretch>
        </p:blipFill>
        <p:spPr>
          <a:xfrm>
            <a:off x="3563888" y="2420888"/>
            <a:ext cx="3024336" cy="1920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971600" y="3933056"/>
            <a:ext cx="25247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телята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телята.jpg"/>
          <p:cNvPicPr>
            <a:picLocks noChangeAspect="1"/>
          </p:cNvPicPr>
          <p:nvPr/>
        </p:nvPicPr>
        <p:blipFill>
          <a:blip r:embed="rId5" cstate="print"/>
          <a:srcRect t="23540" b="7161"/>
          <a:stretch>
            <a:fillRect/>
          </a:stretch>
        </p:blipFill>
        <p:spPr>
          <a:xfrm>
            <a:off x="179512" y="3356992"/>
            <a:ext cx="3163386" cy="18722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932040" y="692696"/>
            <a:ext cx="2531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лосята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лосята.jpg"/>
          <p:cNvPicPr>
            <a:picLocks noChangeAspect="1"/>
          </p:cNvPicPr>
          <p:nvPr/>
        </p:nvPicPr>
        <p:blipFill>
          <a:blip r:embed="rId6" cstate="print"/>
          <a:srcRect l="3610" t="11560" b="11560"/>
          <a:stretch>
            <a:fillRect/>
          </a:stretch>
        </p:blipFill>
        <p:spPr>
          <a:xfrm>
            <a:off x="4283968" y="188640"/>
            <a:ext cx="3967579" cy="2043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Овал 25"/>
          <p:cNvSpPr/>
          <p:nvPr/>
        </p:nvSpPr>
        <p:spPr>
          <a:xfrm>
            <a:off x="5724128" y="551723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поросята2.jpg"/>
          <p:cNvPicPr>
            <a:picLocks noChangeAspect="1"/>
          </p:cNvPicPr>
          <p:nvPr/>
        </p:nvPicPr>
        <p:blipFill>
          <a:blip r:embed="rId7" cstate="print"/>
          <a:srcRect l="13382" t="7509" r="9838" b="5738"/>
          <a:stretch>
            <a:fillRect/>
          </a:stretch>
        </p:blipFill>
        <p:spPr>
          <a:xfrm>
            <a:off x="5004048" y="4437112"/>
            <a:ext cx="3456384" cy="2225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</Words>
  <Application>Microsoft Office PowerPoint</Application>
  <PresentationFormat>Экран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Надежда</cp:lastModifiedBy>
  <cp:revision>9</cp:revision>
  <dcterms:created xsi:type="dcterms:W3CDTF">2010-11-15T17:54:19Z</dcterms:created>
  <dcterms:modified xsi:type="dcterms:W3CDTF">2011-06-29T13:19:51Z</dcterms:modified>
</cp:coreProperties>
</file>