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62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FF"/>
    <a:srgbClr val="66FF33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0ED42-1108-4040-AF03-65B622CAE6A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8DD48-9FFF-4834-B0A2-DC6946FC7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2BCA-B494-4069-A1A7-5801B577AB9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DD48-9FFF-4834-B0A2-DC6946FC770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DD48-9FFF-4834-B0A2-DC6946FC770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DD48-9FFF-4834-B0A2-DC6946FC770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E521-7800-41C7-82BD-33408BFD6A9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9E521-7800-41C7-82BD-33408BFD6A9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CDAB3-ADA5-4F5F-8D4C-2AE0CEFBF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9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7358082" y="214290"/>
            <a:ext cx="1571636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572132" y="214290"/>
            <a:ext cx="1571636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179512" y="2204864"/>
          <a:ext cx="5172750" cy="3616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275"/>
                <a:gridCol w="517275"/>
                <a:gridCol w="517275"/>
                <a:gridCol w="517275"/>
                <a:gridCol w="517275"/>
                <a:gridCol w="517275"/>
                <a:gridCol w="517275"/>
                <a:gridCol w="517275"/>
                <a:gridCol w="517275"/>
                <a:gridCol w="517275"/>
              </a:tblGrid>
              <a:tr h="4520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580112" y="188640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380312" y="188640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5724128" y="620688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524328" y="764704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524328" y="548680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8316416" y="404664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516216" y="404664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7740352" y="1124744"/>
            <a:ext cx="72008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8244805" y="1268363"/>
            <a:ext cx="432048" cy="79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6084168" y="1052736"/>
            <a:ext cx="576064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6517010" y="1267966"/>
            <a:ext cx="432048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300192" y="1628800"/>
            <a:ext cx="744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2204864"/>
            <a:ext cx="63350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372200" y="3789040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444208" y="458112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444208" y="3140968"/>
            <a:ext cx="564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100392" y="1628800"/>
            <a:ext cx="6431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dirty="0" smtClean="0"/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2079104" y="3429000"/>
            <a:ext cx="685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11560" y="4941168"/>
            <a:ext cx="165618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203848" y="4941168"/>
            <a:ext cx="165618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8100392" y="2204864"/>
            <a:ext cx="63831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683568" y="3573016"/>
          <a:ext cx="1566174" cy="44782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22058"/>
                <a:gridCol w="522058"/>
                <a:gridCol w="522058"/>
              </a:tblGrid>
              <a:tr h="447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3275856" y="3573016"/>
          <a:ext cx="1566174" cy="44782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22058"/>
                <a:gridCol w="522058"/>
                <a:gridCol w="522058"/>
              </a:tblGrid>
              <a:tr h="447824"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8100392" y="2924944"/>
            <a:ext cx="64312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" name="Рисунок 39" descr="спя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620688"/>
            <a:ext cx="3056404" cy="2295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4" name="Стрелка вправо с вырезом 43"/>
          <p:cNvSpPr/>
          <p:nvPr/>
        </p:nvSpPr>
        <p:spPr>
          <a:xfrm>
            <a:off x="2339752" y="4221088"/>
            <a:ext cx="648072" cy="504056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исёнок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88640"/>
            <a:ext cx="2160240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переплёт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88640"/>
            <a:ext cx="1881934" cy="2973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хорё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1916832"/>
            <a:ext cx="2760306" cy="18373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3275856" y="3284984"/>
            <a:ext cx="2664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лисёнок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356992"/>
            <a:ext cx="2972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переплёт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04248" y="3789040"/>
            <a:ext cx="1924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хорёк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779912" y="4509120"/>
          <a:ext cx="2687960" cy="50405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7592"/>
                <a:gridCol w="537592"/>
                <a:gridCol w="537592"/>
                <a:gridCol w="537592"/>
                <a:gridCol w="537592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932040" y="5157192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5400" b="1" cap="none" spc="0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96136" y="188640"/>
            <a:ext cx="205697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 </a:t>
            </a:r>
            <a:r>
              <a:rPr lang="ru-RU" sz="12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</a:t>
            </a:r>
            <a:endParaRPr lang="ru-RU" sz="1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5857884" y="3929066"/>
            <a:ext cx="278608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3857628"/>
            <a:ext cx="2714644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дети-1.jpg"/>
          <p:cNvPicPr>
            <a:picLocks noChangeAspect="1"/>
          </p:cNvPicPr>
          <p:nvPr/>
        </p:nvPicPr>
        <p:blipFill>
          <a:blip r:embed="rId3" cstate="print"/>
          <a:srcRect l="28225" t="8447" r="8613" b="34133"/>
          <a:stretch>
            <a:fillRect/>
          </a:stretch>
        </p:blipFill>
        <p:spPr>
          <a:xfrm>
            <a:off x="2195736" y="188640"/>
            <a:ext cx="4752528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3861048"/>
          <a:ext cx="2736304" cy="6480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4076"/>
                <a:gridCol w="684076"/>
                <a:gridCol w="684076"/>
                <a:gridCol w="684076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868144" y="3933056"/>
          <a:ext cx="2736304" cy="6480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4076"/>
                <a:gridCol w="684076"/>
                <a:gridCol w="684076"/>
                <a:gridCol w="684076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оловина рамки 4"/>
          <p:cNvSpPr/>
          <p:nvPr/>
        </p:nvSpPr>
        <p:spPr>
          <a:xfrm flipV="1">
            <a:off x="539552" y="3429000"/>
            <a:ext cx="144016" cy="108012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 flipV="1">
            <a:off x="5796136" y="3429000"/>
            <a:ext cx="144016" cy="115212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195736" y="4077072"/>
            <a:ext cx="7200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051720" y="4221088"/>
            <a:ext cx="3600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051720" y="4365104"/>
            <a:ext cx="3600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380312" y="4365104"/>
            <a:ext cx="3600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524328" y="4149080"/>
            <a:ext cx="7200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2771800" y="4077072"/>
            <a:ext cx="288032" cy="2880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8100392" y="4149080"/>
            <a:ext cx="288032" cy="2880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11560" y="5229200"/>
            <a:ext cx="25922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868144" y="5229200"/>
            <a:ext cx="25922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979712" y="4437112"/>
            <a:ext cx="1180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я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236296" y="4437112"/>
            <a:ext cx="1292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844824"/>
            <a:ext cx="819359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8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8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8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м</a:t>
            </a:r>
            <a:r>
              <a:rPr lang="ru-RU" sz="8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8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шк</a:t>
            </a:r>
            <a:r>
              <a:rPr lang="ru-RU" sz="8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8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25</Words>
  <Application>Microsoft Office PowerPoint</Application>
  <PresentationFormat>Экран (4:3)</PresentationFormat>
  <Paragraphs>21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Vera Zacharova</cp:lastModifiedBy>
  <cp:revision>6</cp:revision>
  <dcterms:created xsi:type="dcterms:W3CDTF">2010-11-16T18:12:41Z</dcterms:created>
  <dcterms:modified xsi:type="dcterms:W3CDTF">2011-06-10T10:26:59Z</dcterms:modified>
</cp:coreProperties>
</file>