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57" r:id="rId5"/>
    <p:sldId id="258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660033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947A1-4BC6-46EE-A053-1D1B1626F0A7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A0055-3D89-4995-9C2E-077DCF520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0055-3D89-4995-9C2E-077DCF52015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0055-3D89-4995-9C2E-077DCF52015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0055-3D89-4995-9C2E-077DCF52015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0055-3D89-4995-9C2E-077DCF52015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0055-3D89-4995-9C2E-077DCF52015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F6B57-E723-4ED5-8BDB-BB837B4555D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08720"/>
            <a:ext cx="3793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мял-смёл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188640"/>
            <a:ext cx="53217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еро-пёрышко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916832"/>
            <a:ext cx="74327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ес-лён-клён-плёнка</a:t>
            </a:r>
            <a:endParaRPr lang="ru-RU" sz="60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068960"/>
            <a:ext cx="9259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лёл-плела-вплела-расплела</a:t>
            </a:r>
            <a:endParaRPr lang="ru-RU" sz="5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419872" y="3212976"/>
            <a:ext cx="216024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796136" y="3212976"/>
            <a:ext cx="216024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8820472" y="3140968"/>
            <a:ext cx="216024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27196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Перепёлка</a:t>
            </a:r>
          </a:p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прятала </a:t>
            </a:r>
          </a:p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перепелят.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4896036" y="1376772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8280412" y="2312876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827584" y="126876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47664" y="126876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12160" y="306896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524328" y="306896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32240" y="306896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перепёл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492896"/>
            <a:ext cx="3960440" cy="3429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836712"/>
            <a:ext cx="114326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3212976"/>
            <a:ext cx="114326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сё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836712"/>
            <a:ext cx="11785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2060848"/>
            <a:ext cx="11336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3212976"/>
            <a:ext cx="14414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мя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836712"/>
            <a:ext cx="12442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2060848"/>
            <a:ext cx="13083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2060848"/>
            <a:ext cx="11977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3212976"/>
            <a:ext cx="12891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836712"/>
            <a:ext cx="114326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</a:t>
            </a:r>
            <a:endParaRPr lang="ru-RU" sz="80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907704" y="1988840"/>
            <a:ext cx="504056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07704" y="3140968"/>
            <a:ext cx="504056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907704" y="4293096"/>
            <a:ext cx="504056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051720" y="836712"/>
            <a:ext cx="114326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</a:t>
            </a:r>
            <a:endParaRPr lang="ru-RU" sz="8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24128" y="3212976"/>
            <a:ext cx="12891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err="1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</a:t>
            </a:r>
            <a:endParaRPr lang="ru-RU" sz="80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51920" y="3212976"/>
            <a:ext cx="14414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мя</a:t>
            </a:r>
            <a:endParaRPr lang="ru-RU" sz="8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24128" y="2060848"/>
            <a:ext cx="13083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</a:t>
            </a:r>
            <a:endParaRPr lang="ru-RU" sz="8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23928" y="2060848"/>
            <a:ext cx="11336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</a:t>
            </a:r>
            <a:endParaRPr lang="ru-RU" sz="8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96136" y="836712"/>
            <a:ext cx="12442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err="1" smtClean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</a:t>
            </a:r>
            <a:endParaRPr lang="ru-RU" sz="8000" b="1" cap="none" spc="50" dirty="0">
              <a:ln w="11430"/>
              <a:solidFill>
                <a:srgbClr val="6600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060848"/>
            <a:ext cx="11977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</a:t>
            </a:r>
            <a:endParaRPr lang="ru-RU" sz="8000" b="1" cap="none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24128" y="3212976"/>
            <a:ext cx="12891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err="1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</a:t>
            </a:r>
            <a:endParaRPr lang="ru-RU" sz="8000" b="1" cap="none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51720" y="2060848"/>
            <a:ext cx="11977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</a:t>
            </a:r>
            <a:endParaRPr lang="ru-RU" sz="8000" b="1" cap="none" spc="50" dirty="0">
              <a:ln w="11430"/>
              <a:solidFill>
                <a:srgbClr val="6600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3" grpId="1"/>
      <p:bldP spid="18" grpId="0"/>
      <p:bldP spid="19" grpId="0"/>
      <p:bldP spid="19" grpId="1"/>
      <p:bldP spid="20" grpId="0"/>
      <p:bldP spid="21" grpId="0"/>
      <p:bldP spid="22" grpId="0"/>
      <p:bldP spid="24" grpId="0"/>
      <p:bldP spid="3" grpId="0"/>
      <p:bldP spid="3" grpId="1"/>
      <p:bldP spid="1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5808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57213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179512" y="2564904"/>
          <a:ext cx="5172750" cy="3528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</a:tblGrid>
              <a:tr h="4410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801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3803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724128" y="620688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524328" y="764704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24328" y="54868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3164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162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7740352" y="1124744"/>
            <a:ext cx="72008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8244805" y="1268363"/>
            <a:ext cx="43204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6084168" y="1052736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6517010" y="1267966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300192" y="1628800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204864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72200" y="3861048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444208" y="458112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44208" y="3140968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00392" y="1628800"/>
            <a:ext cx="6431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dirty="0" smtClean="0"/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2079104" y="3429000"/>
            <a:ext cx="685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83568" y="4797152"/>
            <a:ext cx="16561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275856" y="4797152"/>
            <a:ext cx="16561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100392" y="2204864"/>
            <a:ext cx="63831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83568" y="3429000"/>
          <a:ext cx="1566174" cy="4320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2058"/>
                <a:gridCol w="522058"/>
                <a:gridCol w="522058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275856" y="3429000"/>
          <a:ext cx="1566174" cy="4478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2058"/>
                <a:gridCol w="522058"/>
                <a:gridCol w="522058"/>
              </a:tblGrid>
              <a:tr h="447824"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8100392" y="2924944"/>
            <a:ext cx="64312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" name="Рисунок 40" descr="л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908720"/>
            <a:ext cx="2592288" cy="1890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2" name="Рисунок 41" descr="лю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908720"/>
            <a:ext cx="2519660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3" name="Прямоугольник 42"/>
          <p:cNvSpPr/>
          <p:nvPr/>
        </p:nvSpPr>
        <p:spPr>
          <a:xfrm>
            <a:off x="8100392" y="3717032"/>
            <a:ext cx="64312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1844824"/>
            <a:ext cx="4301177" cy="240065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rtlCol="0">
            <a:spAutoFit/>
          </a:bodyPr>
          <a:lstStyle/>
          <a:p>
            <a:r>
              <a:rPr lang="ru-RU" sz="15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Ю </a:t>
            </a:r>
            <a:r>
              <a:rPr lang="ru-RU" sz="15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15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32656"/>
            <a:ext cx="3106941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клюква</a:t>
            </a:r>
            <a:endParaRPr lang="ru-RU" sz="7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764704"/>
            <a:ext cx="3371244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плюшка</a:t>
            </a:r>
            <a:endParaRPr lang="ru-RU" sz="7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17032"/>
            <a:ext cx="333597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клюшка</a:t>
            </a:r>
            <a:endParaRPr lang="ru-RU" sz="70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4293096"/>
            <a:ext cx="384643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кастрюля</a:t>
            </a:r>
            <a:endParaRPr lang="ru-RU" sz="70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060848"/>
            <a:ext cx="222048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клюв</a:t>
            </a:r>
            <a:endParaRPr lang="ru-RU" sz="70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88640"/>
          <a:ext cx="8676464" cy="645334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656"/>
                <a:gridCol w="456656"/>
                <a:gridCol w="456656"/>
                <a:gridCol w="456656"/>
                <a:gridCol w="456656"/>
                <a:gridCol w="456656"/>
                <a:gridCol w="456656"/>
                <a:gridCol w="456656"/>
                <a:gridCol w="456656"/>
                <a:gridCol w="456656"/>
                <a:gridCol w="437487"/>
                <a:gridCol w="475825"/>
                <a:gridCol w="456656"/>
                <a:gridCol w="456656"/>
                <a:gridCol w="456656"/>
                <a:gridCol w="456656"/>
                <a:gridCol w="456656"/>
                <a:gridCol w="456656"/>
                <a:gridCol w="456656"/>
              </a:tblGrid>
              <a:tr h="4306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47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06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51</Words>
  <Application>Microsoft Office PowerPoint</Application>
  <PresentationFormat>Экран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Вероника Захарова</cp:lastModifiedBy>
  <cp:revision>20</cp:revision>
  <dcterms:created xsi:type="dcterms:W3CDTF">2010-11-17T16:27:56Z</dcterms:created>
  <dcterms:modified xsi:type="dcterms:W3CDTF">2011-06-13T11:30:07Z</dcterms:modified>
</cp:coreProperties>
</file>