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FEE6E-FD14-4C85-BD4C-1DC157821B0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07B35-8D97-44D2-954A-B37ECFB41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07B35-8D97-44D2-954A-B37ECFB41B1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D58-4F1B-41F2-8391-35B66A28955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D58-4F1B-41F2-8391-35B66A2895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FC30-965D-4681-9E15-EC216360C66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34AD-6D78-43E0-8E29-B8B9E9AB8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71480"/>
            <a:ext cx="6021884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7763994" cy="3924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0_acc8_6899e84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786190"/>
            <a:ext cx="1950864" cy="1463148"/>
          </a:xfrm>
          <a:prstGeom prst="snip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4</cp:revision>
  <dcterms:created xsi:type="dcterms:W3CDTF">2011-06-10T07:00:52Z</dcterms:created>
  <dcterms:modified xsi:type="dcterms:W3CDTF">2011-07-10T12:29:55Z</dcterms:modified>
</cp:coreProperties>
</file>