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1" r:id="rId3"/>
    <p:sldId id="257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C3993-8DD1-48B7-BD04-B54D11CAF1A5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447F-7F43-4ED3-8F45-245F92C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447F-7F43-4ED3-8F45-245F92C336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447F-7F43-4ED3-8F45-245F92C336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447F-7F43-4ED3-8F45-245F92C336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447F-7F43-4ED3-8F45-245F92C336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447F-7F43-4ED3-8F45-245F92C336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98BD-2E15-4EA7-964C-71880C888E6E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3EA1-C4F0-4DA3-B9DE-53251CBF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500042"/>
            <a:ext cx="35004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_са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л_сты</a:t>
            </a:r>
            <a:endParaRPr lang="ru-RU" sz="6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_сна</a:t>
            </a:r>
            <a:r>
              <a:rPr lang="ru-RU" sz="6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ш_ры</a:t>
            </a:r>
            <a:endParaRPr lang="ru-RU" sz="6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1643050"/>
            <a:ext cx="4320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14984" y="178706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643042" y="150017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43042" y="2071678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43108" y="150017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2357430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142976" y="4572008"/>
            <a:ext cx="4320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14984" y="471602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1643042" y="442913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43042" y="500063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3108" y="442913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143108" y="5286388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847"/>
          <a:stretch>
            <a:fillRect/>
          </a:stretch>
        </p:blipFill>
        <p:spPr bwMode="auto">
          <a:xfrm>
            <a:off x="323528" y="1700808"/>
            <a:ext cx="842493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са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745628" cy="355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8280920" cy="178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с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93706" y="-653346"/>
            <a:ext cx="3690408" cy="537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208912" cy="195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44824"/>
            <a:ext cx="70850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веркают          горят</a:t>
            </a: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  блестят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ос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4536504" cy="356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84447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1052736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908720"/>
            <a:ext cx="8640960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 flipH="1">
            <a:off x="7524328" y="3861048"/>
            <a:ext cx="72008" cy="144016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 flipH="1">
            <a:off x="7380312" y="2060848"/>
            <a:ext cx="72008" cy="144016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flipH="1">
            <a:off x="3203848" y="2060848"/>
            <a:ext cx="72008" cy="144016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</Words>
  <Application>Microsoft Office PowerPoint</Application>
  <PresentationFormat>Экран (4:3)</PresentationFormat>
  <Paragraphs>11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</cp:revision>
  <dcterms:created xsi:type="dcterms:W3CDTF">2010-11-24T17:06:58Z</dcterms:created>
  <dcterms:modified xsi:type="dcterms:W3CDTF">2011-07-10T13:28:41Z</dcterms:modified>
</cp:coreProperties>
</file>