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6" r:id="rId2"/>
    <p:sldId id="260" r:id="rId3"/>
    <p:sldId id="261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3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99A7BA-C7ED-4C6F-8D52-5799BC157190}" type="datetimeFigureOut">
              <a:rPr lang="ru-RU" smtClean="0"/>
              <a:pPr/>
              <a:t>11.07.2011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0E0BDE-1DFC-4C37-9F70-FD6C5966637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0E0BDE-1DFC-4C37-9F70-FD6C59666377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0E0BDE-1DFC-4C37-9F70-FD6C59666377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0E0BDE-1DFC-4C37-9F70-FD6C59666377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3CF1A-40D0-43C6-94EF-DDD888530A44}" type="datetimeFigureOut">
              <a:rPr lang="ru-RU" smtClean="0"/>
              <a:pPr/>
              <a:t>11.07.2011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9801C-9B5B-4465-A300-3A38D53DF3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3CF1A-40D0-43C6-94EF-DDD888530A44}" type="datetimeFigureOut">
              <a:rPr lang="ru-RU" smtClean="0"/>
              <a:pPr/>
              <a:t>11.07.2011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9801C-9B5B-4465-A300-3A38D53DF3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3CF1A-40D0-43C6-94EF-DDD888530A44}" type="datetimeFigureOut">
              <a:rPr lang="ru-RU" smtClean="0"/>
              <a:pPr/>
              <a:t>11.07.2011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9801C-9B5B-4465-A300-3A38D53DF3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3CF1A-40D0-43C6-94EF-DDD888530A44}" type="datetimeFigureOut">
              <a:rPr lang="ru-RU" smtClean="0"/>
              <a:pPr/>
              <a:t>11.07.2011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9801C-9B5B-4465-A300-3A38D53DF3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3CF1A-40D0-43C6-94EF-DDD888530A44}" type="datetimeFigureOut">
              <a:rPr lang="ru-RU" smtClean="0"/>
              <a:pPr/>
              <a:t>11.07.2011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9801C-9B5B-4465-A300-3A38D53DF3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3CF1A-40D0-43C6-94EF-DDD888530A44}" type="datetimeFigureOut">
              <a:rPr lang="ru-RU" smtClean="0"/>
              <a:pPr/>
              <a:t>11.07.2011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9801C-9B5B-4465-A300-3A38D53DF3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3CF1A-40D0-43C6-94EF-DDD888530A44}" type="datetimeFigureOut">
              <a:rPr lang="ru-RU" smtClean="0"/>
              <a:pPr/>
              <a:t>11.07.2011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9801C-9B5B-4465-A300-3A38D53DF3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3CF1A-40D0-43C6-94EF-DDD888530A44}" type="datetimeFigureOut">
              <a:rPr lang="ru-RU" smtClean="0"/>
              <a:pPr/>
              <a:t>11.07.2011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9801C-9B5B-4465-A300-3A38D53DF3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3CF1A-40D0-43C6-94EF-DDD888530A44}" type="datetimeFigureOut">
              <a:rPr lang="ru-RU" smtClean="0"/>
              <a:pPr/>
              <a:t>11.07.2011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9801C-9B5B-4465-A300-3A38D53DF3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3CF1A-40D0-43C6-94EF-DDD888530A44}" type="datetimeFigureOut">
              <a:rPr lang="ru-RU" smtClean="0"/>
              <a:pPr/>
              <a:t>11.07.2011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9801C-9B5B-4465-A300-3A38D53DF3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3CF1A-40D0-43C6-94EF-DDD888530A44}" type="datetimeFigureOut">
              <a:rPr lang="ru-RU" smtClean="0"/>
              <a:pPr/>
              <a:t>11.07.2011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9801C-9B5B-4465-A300-3A38D53DF3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33CF1A-40D0-43C6-94EF-DDD888530A44}" type="datetimeFigureOut">
              <a:rPr lang="ru-RU" smtClean="0"/>
              <a:pPr/>
              <a:t>11.07.2011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79801C-9B5B-4465-A300-3A38D53DF31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жираф1.jpg"/>
          <p:cNvPicPr>
            <a:picLocks noChangeAspect="1"/>
          </p:cNvPicPr>
          <p:nvPr/>
        </p:nvPicPr>
        <p:blipFill>
          <a:blip r:embed="rId3" cstate="print"/>
          <a:srcRect l="7232" r="5978"/>
          <a:stretch>
            <a:fillRect/>
          </a:stretch>
        </p:blipFill>
        <p:spPr>
          <a:xfrm>
            <a:off x="1187624" y="332656"/>
            <a:ext cx="2088232" cy="36109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4427984" y="1700808"/>
            <a:ext cx="864096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5652120" y="1700808"/>
            <a:ext cx="1152128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7308304" y="1700808"/>
            <a:ext cx="1152128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0" name="Половина рамки 9"/>
          <p:cNvSpPr/>
          <p:nvPr/>
        </p:nvSpPr>
        <p:spPr>
          <a:xfrm rot="16200000">
            <a:off x="3995936" y="1268760"/>
            <a:ext cx="936104" cy="72008"/>
          </a:xfrm>
          <a:prstGeom prst="halfFram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460432" y="1052736"/>
            <a:ext cx="5052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dirty="0">
                <a:ln/>
                <a:solidFill>
                  <a:schemeClr val="accent3">
                    <a:lumMod val="75000"/>
                  </a:schemeClr>
                </a:solidFill>
              </a:rPr>
              <a:t>?</a:t>
            </a:r>
            <a:endParaRPr lang="ru-RU" sz="5400" b="1" cap="none" spc="0" dirty="0">
              <a:ln/>
              <a:solidFill>
                <a:schemeClr val="accent3">
                  <a:lumMod val="75000"/>
                </a:schemeClr>
              </a:solidFill>
              <a:effectLst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55576" y="3212976"/>
            <a:ext cx="79648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0">
                  <a:solidFill>
                    <a:srgbClr val="FFC000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Жирафы живут в Африке.</a:t>
            </a:r>
            <a:endParaRPr lang="ru-RU" sz="5400" b="1" cap="none" spc="0" dirty="0">
              <a:ln w="19050">
                <a:solidFill>
                  <a:srgbClr val="FFC000"/>
                </a:solidFill>
                <a:prstDash val="solid"/>
              </a:ln>
              <a:solidFill>
                <a:schemeClr val="bg2">
                  <a:lumMod val="1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260648"/>
            <a:ext cx="7749686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Грачиха</a:t>
            </a:r>
            <a:r>
              <a:rPr lang="ru-RU" sz="4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говорит грачу:</a:t>
            </a:r>
          </a:p>
          <a:p>
            <a:r>
              <a:rPr lang="ru-RU" sz="4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«Слетай с грачатами к врачу,</a:t>
            </a:r>
          </a:p>
          <a:p>
            <a:r>
              <a:rPr lang="ru-RU" sz="4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Прививки делать им пора</a:t>
            </a:r>
          </a:p>
          <a:p>
            <a:r>
              <a:rPr lang="ru-RU" sz="4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укрепления пера!»</a:t>
            </a:r>
            <a:endParaRPr lang="ru-RU" sz="48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грачи.jpg"/>
          <p:cNvPicPr>
            <a:picLocks noChangeAspect="1"/>
          </p:cNvPicPr>
          <p:nvPr/>
        </p:nvPicPr>
        <p:blipFill>
          <a:blip r:embed="rId3" cstate="print"/>
          <a:srcRect t="27627" b="4075"/>
          <a:stretch>
            <a:fillRect/>
          </a:stretch>
        </p:blipFill>
        <p:spPr>
          <a:xfrm>
            <a:off x="1187624" y="3356992"/>
            <a:ext cx="6575363" cy="32034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00120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Были галчата в гостях у волчат.</a:t>
            </a:r>
          </a:p>
          <a:p>
            <a:r>
              <a:rPr lang="ru-RU" sz="4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Были волчата в гостях у галчат.</a:t>
            </a:r>
          </a:p>
          <a:p>
            <a:r>
              <a:rPr lang="ru-RU" sz="4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Нынче волчата галдят как галчата</a:t>
            </a:r>
          </a:p>
          <a:p>
            <a:r>
              <a:rPr lang="ru-RU" sz="4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И, как волчата, галчата молчат.</a:t>
            </a:r>
            <a:endParaRPr lang="ru-RU" sz="48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галка.jpg"/>
          <p:cNvPicPr>
            <a:picLocks noChangeAspect="1"/>
          </p:cNvPicPr>
          <p:nvPr/>
        </p:nvPicPr>
        <p:blipFill>
          <a:blip r:embed="rId3" cstate="print"/>
          <a:srcRect l="6321" t="9265" r="16400" b="8067"/>
          <a:stretch>
            <a:fillRect/>
          </a:stretch>
        </p:blipFill>
        <p:spPr>
          <a:xfrm>
            <a:off x="1187624" y="3356992"/>
            <a:ext cx="3168352" cy="2376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волчата.jpg"/>
          <p:cNvPicPr>
            <a:picLocks noChangeAspect="1"/>
          </p:cNvPicPr>
          <p:nvPr/>
        </p:nvPicPr>
        <p:blipFill>
          <a:blip r:embed="rId4" cstate="print"/>
          <a:srcRect l="16758" r="24313" b="6990"/>
          <a:stretch>
            <a:fillRect/>
          </a:stretch>
        </p:blipFill>
        <p:spPr>
          <a:xfrm>
            <a:off x="4860032" y="3140968"/>
            <a:ext cx="2808312" cy="29586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55</Words>
  <Application>Microsoft Office PowerPoint</Application>
  <PresentationFormat>Экран (4:3)</PresentationFormat>
  <Paragraphs>13</Paragraphs>
  <Slides>3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Слайд 1</vt:lpstr>
      <vt:lpstr>Слайд 2</vt:lpstr>
      <vt:lpstr>Слайд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 Windows</dc:creator>
  <cp:lastModifiedBy>Пользователь Windows</cp:lastModifiedBy>
  <cp:revision>5</cp:revision>
  <dcterms:created xsi:type="dcterms:W3CDTF">2011-01-26T17:24:06Z</dcterms:created>
  <dcterms:modified xsi:type="dcterms:W3CDTF">2011-07-11T18:07:21Z</dcterms:modified>
</cp:coreProperties>
</file>