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57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9A7BA-C7ED-4C6F-8D52-5799BC15719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E0BDE-1DFC-4C37-9F70-FD6C59666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0BDE-1DFC-4C37-9F70-FD6C596663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0BDE-1DFC-4C37-9F70-FD6C5966637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0BDE-1DFC-4C37-9F70-FD6C596663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0BDE-1DFC-4C37-9F70-FD6C5966637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3CF1A-40D0-43C6-94EF-DDD888530A4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801C-9B5B-4465-A300-3A38D53DF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шиповн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4644516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8208912" cy="49363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424936" cy="39951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51520" y="3284984"/>
            <a:ext cx="8568952" cy="10081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7992888" cy="2253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5</cp:revision>
  <dcterms:created xsi:type="dcterms:W3CDTF">2011-01-26T17:24:06Z</dcterms:created>
  <dcterms:modified xsi:type="dcterms:W3CDTF">2011-07-01T16:00:45Z</dcterms:modified>
</cp:coreProperties>
</file>