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72BD6-EFF9-438B-8173-CAF6BC28BEE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1D7A4-81C2-4B95-8802-ED08A486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4E24-AC3E-478C-ABE2-DA9C4E3000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A4-81C2-4B95-8802-ED08A4864EB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AC4C-0747-480A-99BD-341EB8CAD17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B5D2-449F-4178-BE30-BC311CF1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32656"/>
          <a:ext cx="8496950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  <a:gridCol w="606925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а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620688"/>
            <a:ext cx="7469607" cy="5595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7</cp:revision>
  <dcterms:created xsi:type="dcterms:W3CDTF">2011-06-07T18:50:17Z</dcterms:created>
  <dcterms:modified xsi:type="dcterms:W3CDTF">2011-07-10T08:47:05Z</dcterms:modified>
</cp:coreProperties>
</file>