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8D29A-5C74-44FE-95E1-0EE52F7B849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083E4-B301-44E6-9CDB-5B84D10C9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083E4-B301-44E6-9CDB-5B84D10C915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083E4-B301-44E6-9CDB-5B84D10C91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5D22-ACE7-4BBF-9052-7FBC2CC54BA8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7D1F-0174-4978-8488-5F6EC411B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5D22-ACE7-4BBF-9052-7FBC2CC54BA8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7D1F-0174-4978-8488-5F6EC411B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5D22-ACE7-4BBF-9052-7FBC2CC54BA8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7D1F-0174-4978-8488-5F6EC411B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5D22-ACE7-4BBF-9052-7FBC2CC54BA8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7D1F-0174-4978-8488-5F6EC411B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5D22-ACE7-4BBF-9052-7FBC2CC54BA8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7D1F-0174-4978-8488-5F6EC411B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5D22-ACE7-4BBF-9052-7FBC2CC54BA8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7D1F-0174-4978-8488-5F6EC411B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5D22-ACE7-4BBF-9052-7FBC2CC54BA8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7D1F-0174-4978-8488-5F6EC411B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5D22-ACE7-4BBF-9052-7FBC2CC54BA8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7D1F-0174-4978-8488-5F6EC411B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5D22-ACE7-4BBF-9052-7FBC2CC54BA8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7D1F-0174-4978-8488-5F6EC411B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5D22-ACE7-4BBF-9052-7FBC2CC54BA8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7D1F-0174-4978-8488-5F6EC411B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5D22-ACE7-4BBF-9052-7FBC2CC54BA8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7D1F-0174-4978-8488-5F6EC411B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C5D22-ACE7-4BBF-9052-7FBC2CC54BA8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67D1F-0174-4978-8488-5F6EC411B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4048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06028"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44px-Wiktor_Michajlowitsch_Wassnezow_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88640"/>
            <a:ext cx="4824536" cy="650877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Экран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Vera Zacharova</cp:lastModifiedBy>
  <cp:revision>5</cp:revision>
  <dcterms:created xsi:type="dcterms:W3CDTF">2010-09-16T17:14:33Z</dcterms:created>
  <dcterms:modified xsi:type="dcterms:W3CDTF">2011-06-10T07:02:45Z</dcterms:modified>
</cp:coreProperties>
</file>