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61F6-9FE1-4258-BBB9-C317D2B371FF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12F10-CE44-43FE-98F3-C423F4AAAD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9039-88FC-4DE0-97FA-857C5ABA2F2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A987-F126-422F-816E-5821CCA20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 шарик.jpg"/>
          <p:cNvPicPr>
            <a:picLocks noChangeAspect="1"/>
          </p:cNvPicPr>
          <p:nvPr/>
        </p:nvPicPr>
        <p:blipFill>
          <a:blip r:embed="rId3" cstate="print"/>
          <a:srcRect l="28454" r="26186" b="21650"/>
          <a:stretch>
            <a:fillRect/>
          </a:stretch>
        </p:blipFill>
        <p:spPr>
          <a:xfrm>
            <a:off x="7092280" y="2780928"/>
            <a:ext cx="1838120" cy="25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звонит.jpg"/>
          <p:cNvPicPr>
            <a:picLocks noChangeAspect="1"/>
          </p:cNvPicPr>
          <p:nvPr/>
        </p:nvPicPr>
        <p:blipFill>
          <a:blip r:embed="rId4" cstate="print"/>
          <a:srcRect l="22531" t="15231" r="18948" b="12201"/>
          <a:stretch>
            <a:fillRect/>
          </a:stretch>
        </p:blipFill>
        <p:spPr>
          <a:xfrm>
            <a:off x="7092280" y="188640"/>
            <a:ext cx="1800200" cy="2468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с шарик2.jpg"/>
          <p:cNvPicPr>
            <a:picLocks noChangeAspect="1"/>
          </p:cNvPicPr>
          <p:nvPr/>
        </p:nvPicPr>
        <p:blipFill>
          <a:blip r:embed="rId5" cstate="print"/>
          <a:srcRect l="6112" t="34250" r="38297" b="17450"/>
          <a:stretch>
            <a:fillRect/>
          </a:stretch>
        </p:blipFill>
        <p:spPr>
          <a:xfrm>
            <a:off x="179512" y="2780928"/>
            <a:ext cx="180020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стучит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260648"/>
            <a:ext cx="1724685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2195736" y="42930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95736" y="24928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36096" y="24928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36096" y="42930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195736" y="38610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95736" y="20608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36096" y="38610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436096" y="20608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67744" y="2348880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267744" y="4149080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508104" y="4077072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8104" y="2348880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267744" y="4005064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5652120" y="3933056"/>
            <a:ext cx="72008" cy="503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652120" y="2204864"/>
            <a:ext cx="72008" cy="503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508104" y="422108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979712" y="0"/>
            <a:ext cx="20072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48064" y="0"/>
            <a:ext cx="193194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Зз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779912" y="2780928"/>
            <a:ext cx="1224136" cy="1224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3779912" y="2780928"/>
            <a:ext cx="1224136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3923928" y="299695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8" grpId="0"/>
      <p:bldP spid="39" grpId="0"/>
      <p:bldP spid="39" grpId="1"/>
      <p:bldP spid="40" grpId="0" animBg="1"/>
      <p:bldP spid="4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8</cp:revision>
  <dcterms:created xsi:type="dcterms:W3CDTF">2010-12-01T16:41:18Z</dcterms:created>
  <dcterms:modified xsi:type="dcterms:W3CDTF">2011-06-10T10:28:55Z</dcterms:modified>
</cp:coreProperties>
</file>