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2B882-92BF-4A8A-87B9-0A7DAB4D54EE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82577-B49A-4522-871F-8923518D28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2577-B49A-4522-871F-8923518D28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2577-B49A-4522-871F-8923518D28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3FC7-43FB-481F-B285-F15663997DB4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4664"/>
            <a:ext cx="92315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этом месте очень колко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Всё, что в руки не возьмёшь.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 ладони колет ёлка,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Ежевика, ёрш и ёж.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0"/>
            <a:ext cx="70717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Железная сестрица</a:t>
            </a:r>
          </a:p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Зубаста и остра.</a:t>
            </a:r>
          </a:p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Её и клён боится,</a:t>
            </a:r>
          </a:p>
          <a:p>
            <a:r>
              <a:rPr lang="ru-RU" sz="6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 тополь, и сосна…</a:t>
            </a:r>
            <a:endParaRPr lang="ru-RU" sz="6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3573016"/>
          <a:ext cx="6624740" cy="64807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62474"/>
                <a:gridCol w="662474"/>
                <a:gridCol w="662474"/>
                <a:gridCol w="662474"/>
                <a:gridCol w="662474"/>
                <a:gridCol w="662474"/>
                <a:gridCol w="662474"/>
                <a:gridCol w="662474"/>
                <a:gridCol w="662474"/>
                <a:gridCol w="662474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Экран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</cp:revision>
  <dcterms:created xsi:type="dcterms:W3CDTF">2011-02-08T17:46:15Z</dcterms:created>
  <dcterms:modified xsi:type="dcterms:W3CDTF">2011-07-11T18:09:47Z</dcterms:modified>
</cp:coreProperties>
</file>