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29A56-B8CC-40A3-BD99-E05990360C08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26298-A0A9-4F6C-A7E5-B7C89AA25F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12F10-CE44-43FE-98F3-C423F4AAAD1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26298-A0A9-4F6C-A7E5-B7C89AA25F2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7114-BF0F-4E15-B5F3-69B982947599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ED16-5653-4D7E-A0C0-1200FF740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7114-BF0F-4E15-B5F3-69B982947599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ED16-5653-4D7E-A0C0-1200FF740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7114-BF0F-4E15-B5F3-69B982947599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ED16-5653-4D7E-A0C0-1200FF740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7114-BF0F-4E15-B5F3-69B982947599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ED16-5653-4D7E-A0C0-1200FF740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7114-BF0F-4E15-B5F3-69B982947599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ED16-5653-4D7E-A0C0-1200FF740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7114-BF0F-4E15-B5F3-69B982947599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ED16-5653-4D7E-A0C0-1200FF740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7114-BF0F-4E15-B5F3-69B982947599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ED16-5653-4D7E-A0C0-1200FF740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7114-BF0F-4E15-B5F3-69B982947599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ED16-5653-4D7E-A0C0-1200FF740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7114-BF0F-4E15-B5F3-69B982947599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ED16-5653-4D7E-A0C0-1200FF740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7114-BF0F-4E15-B5F3-69B982947599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ED16-5653-4D7E-A0C0-1200FF740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7114-BF0F-4E15-B5F3-69B982947599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ED16-5653-4D7E-A0C0-1200FF740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47114-BF0F-4E15-B5F3-69B982947599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1ED16-5653-4D7E-A0C0-1200FF740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 шарик.jpg"/>
          <p:cNvPicPr>
            <a:picLocks noChangeAspect="1"/>
          </p:cNvPicPr>
          <p:nvPr/>
        </p:nvPicPr>
        <p:blipFill>
          <a:blip r:embed="rId3" cstate="print"/>
          <a:srcRect l="15670" r="13815"/>
          <a:stretch>
            <a:fillRect/>
          </a:stretch>
        </p:blipFill>
        <p:spPr>
          <a:xfrm>
            <a:off x="6934430" y="3140968"/>
            <a:ext cx="2056436" cy="22322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звонит.jpg"/>
          <p:cNvPicPr>
            <a:picLocks noChangeAspect="1"/>
          </p:cNvPicPr>
          <p:nvPr/>
        </p:nvPicPr>
        <p:blipFill>
          <a:blip r:embed="rId4" cstate="print"/>
          <a:srcRect l="12000" r="28000"/>
          <a:stretch>
            <a:fillRect/>
          </a:stretch>
        </p:blipFill>
        <p:spPr>
          <a:xfrm>
            <a:off x="7092280" y="260648"/>
            <a:ext cx="1809985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с шарик2.jpg"/>
          <p:cNvPicPr>
            <a:picLocks noChangeAspect="1"/>
          </p:cNvPicPr>
          <p:nvPr/>
        </p:nvPicPr>
        <p:blipFill>
          <a:blip r:embed="rId5" cstate="print"/>
          <a:srcRect l="12000" b="5062"/>
          <a:stretch>
            <a:fillRect/>
          </a:stretch>
        </p:blipFill>
        <p:spPr>
          <a:xfrm>
            <a:off x="150507" y="3068960"/>
            <a:ext cx="1888211" cy="237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стучит1.jpg"/>
          <p:cNvPicPr>
            <a:picLocks noChangeAspect="1"/>
          </p:cNvPicPr>
          <p:nvPr/>
        </p:nvPicPr>
        <p:blipFill>
          <a:blip r:embed="rId6" cstate="print"/>
          <a:srcRect l="8350"/>
          <a:stretch>
            <a:fillRect/>
          </a:stretch>
        </p:blipFill>
        <p:spPr>
          <a:xfrm rot="5400000">
            <a:off x="17542" y="455297"/>
            <a:ext cx="2156818" cy="1767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2195736" y="4293096"/>
            <a:ext cx="1368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95736" y="2492896"/>
            <a:ext cx="1368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436096" y="2492896"/>
            <a:ext cx="1368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436096" y="4293096"/>
            <a:ext cx="1368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2195736" y="3861048"/>
            <a:ext cx="504056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95736" y="2060848"/>
            <a:ext cx="504056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436096" y="3861048"/>
            <a:ext cx="504056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436096" y="2060848"/>
            <a:ext cx="504056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267744" y="2348880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267744" y="4149080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508104" y="4077072"/>
            <a:ext cx="360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508104" y="2348880"/>
            <a:ext cx="360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267744" y="4005064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5652120" y="3933056"/>
            <a:ext cx="72008" cy="503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652120" y="2204864"/>
            <a:ext cx="72008" cy="503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5508104" y="4221088"/>
            <a:ext cx="360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1907704" y="0"/>
            <a:ext cx="2424062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Пп</a:t>
            </a:r>
            <a:endParaRPr lang="ru-RU" sz="15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716016" y="0"/>
            <a:ext cx="2278188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Бб</a:t>
            </a:r>
            <a:endParaRPr lang="ru-RU" sz="15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779912" y="2780928"/>
            <a:ext cx="1224136" cy="1224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rot="5400000" flipH="1" flipV="1">
            <a:off x="3779912" y="2780928"/>
            <a:ext cx="1224136" cy="12241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Овал 42"/>
          <p:cNvSpPr/>
          <p:nvPr/>
        </p:nvSpPr>
        <p:spPr>
          <a:xfrm>
            <a:off x="3923928" y="2996952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38" grpId="0"/>
      <p:bldP spid="39" grpId="0"/>
      <p:bldP spid="39" grpId="1"/>
      <p:bldP spid="40" grpId="0" animBg="1"/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ат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4128458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бутон.jpg"/>
          <p:cNvPicPr>
            <a:picLocks noChangeAspect="1"/>
          </p:cNvPicPr>
          <p:nvPr/>
        </p:nvPicPr>
        <p:blipFill>
          <a:blip r:embed="rId4" cstate="print"/>
          <a:srcRect t="10689" b="30344"/>
          <a:stretch>
            <a:fillRect/>
          </a:stretch>
        </p:blipFill>
        <p:spPr>
          <a:xfrm>
            <a:off x="1331640" y="764704"/>
            <a:ext cx="4286250" cy="3240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питон.jpg"/>
          <p:cNvPicPr>
            <a:picLocks noChangeAspect="1"/>
          </p:cNvPicPr>
          <p:nvPr/>
        </p:nvPicPr>
        <p:blipFill>
          <a:blip r:embed="rId5" cstate="print"/>
          <a:srcRect l="12201" b="6232"/>
          <a:stretch>
            <a:fillRect/>
          </a:stretch>
        </p:blipFill>
        <p:spPr>
          <a:xfrm>
            <a:off x="2411760" y="1556792"/>
            <a:ext cx="4014192" cy="33939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бидон.jpg"/>
          <p:cNvPicPr>
            <a:picLocks noChangeAspect="1"/>
          </p:cNvPicPr>
          <p:nvPr/>
        </p:nvPicPr>
        <p:blipFill>
          <a:blip r:embed="rId6" cstate="print"/>
          <a:srcRect b="18815"/>
          <a:stretch>
            <a:fillRect/>
          </a:stretch>
        </p:blipFill>
        <p:spPr>
          <a:xfrm>
            <a:off x="3779912" y="1988840"/>
            <a:ext cx="3810000" cy="4124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бетон.jpg"/>
          <p:cNvPicPr>
            <a:picLocks noChangeAspect="1"/>
          </p:cNvPicPr>
          <p:nvPr/>
        </p:nvPicPr>
        <p:blipFill>
          <a:blip r:embed="rId7" cstate="print"/>
          <a:srcRect l="11180" t="8110" r="13221" b="8731"/>
          <a:stretch>
            <a:fillRect/>
          </a:stretch>
        </p:blipFill>
        <p:spPr>
          <a:xfrm>
            <a:off x="4644008" y="3501008"/>
            <a:ext cx="4320480" cy="3168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</Words>
  <Application>Microsoft Office PowerPoint</Application>
  <PresentationFormat>Экран (4:3)</PresentationFormat>
  <Paragraphs>4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Vera Zacharova</cp:lastModifiedBy>
  <cp:revision>4</cp:revision>
  <dcterms:created xsi:type="dcterms:W3CDTF">2010-12-05T16:56:35Z</dcterms:created>
  <dcterms:modified xsi:type="dcterms:W3CDTF">2011-06-10T10:28:23Z</dcterms:modified>
</cp:coreProperties>
</file>