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6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3A4D9-6E97-4DDE-93B5-FB635D5B907A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7146A-078B-4BA0-B3FE-3209DC826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146A-078B-4BA0-B3FE-3209DC8261C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146A-078B-4BA0-B3FE-3209DC8261C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146A-078B-4BA0-B3FE-3209DC8261C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146A-078B-4BA0-B3FE-3209DC8261C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A8E30-11F7-4B60-A13A-7F068A43D08D}" type="datetimeFigureOut">
              <a:rPr lang="ru-RU" smtClean="0"/>
              <a:pPr/>
              <a:t>12.06.2011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93832-D7E8-4254-86FC-1D10640C8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924944"/>
            <a:ext cx="252028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2924944"/>
            <a:ext cx="252028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гнутая вниз стрелка 3"/>
          <p:cNvSpPr/>
          <p:nvPr/>
        </p:nvSpPr>
        <p:spPr>
          <a:xfrm>
            <a:off x="2411760" y="2636912"/>
            <a:ext cx="792088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1547664" y="2636912"/>
            <a:ext cx="792088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6300192" y="2564904"/>
            <a:ext cx="792088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5364088" y="2564904"/>
            <a:ext cx="792088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Молния 7"/>
          <p:cNvSpPr/>
          <p:nvPr/>
        </p:nvSpPr>
        <p:spPr>
          <a:xfrm flipH="1">
            <a:off x="1907704" y="1988840"/>
            <a:ext cx="21602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олния 8"/>
          <p:cNvSpPr/>
          <p:nvPr/>
        </p:nvSpPr>
        <p:spPr>
          <a:xfrm flipH="1">
            <a:off x="6732240" y="1916832"/>
            <a:ext cx="216024" cy="36004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139952" y="548680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59832" y="4077072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4077072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84168" y="2204864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696" y="2132856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08304" y="4077072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4048" y="4077072"/>
            <a:ext cx="1152128" cy="86409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300192" y="2636912"/>
            <a:ext cx="72008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524328" y="4725144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24328" y="4437112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20072" y="4581128"/>
            <a:ext cx="72008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915816" y="1124744"/>
            <a:ext cx="1008112" cy="7920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6948264" y="3140968"/>
            <a:ext cx="847328" cy="84732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843808" y="3140968"/>
            <a:ext cx="792088" cy="7920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64088" y="1124744"/>
            <a:ext cx="936104" cy="7920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5508104" y="3140968"/>
            <a:ext cx="1008112" cy="7920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899592" y="3140968"/>
            <a:ext cx="1008112" cy="7920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2195736" y="2492896"/>
            <a:ext cx="432048" cy="432048"/>
          </a:xfrm>
          <a:prstGeom prst="ellips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419872" y="4365104"/>
            <a:ext cx="432048" cy="432048"/>
          </a:xfrm>
          <a:prstGeom prst="ellips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971600" y="4293096"/>
            <a:ext cx="432048" cy="432048"/>
          </a:xfrm>
          <a:prstGeom prst="ellips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563888" y="5085184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Молния 32"/>
          <p:cNvSpPr/>
          <p:nvPr/>
        </p:nvSpPr>
        <p:spPr>
          <a:xfrm flipH="1">
            <a:off x="1331640" y="3789040"/>
            <a:ext cx="216024" cy="14401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8" y="620688"/>
          <a:ext cx="7416812" cy="55663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0524"/>
                <a:gridCol w="570524"/>
                <a:gridCol w="570524"/>
                <a:gridCol w="570524"/>
                <a:gridCol w="570524"/>
                <a:gridCol w="570524"/>
                <a:gridCol w="570524"/>
                <a:gridCol w="570524"/>
                <a:gridCol w="570524"/>
                <a:gridCol w="570524"/>
                <a:gridCol w="570524"/>
                <a:gridCol w="570524"/>
                <a:gridCol w="570524"/>
              </a:tblGrid>
              <a:tr h="5060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419872" y="3429000"/>
          <a:ext cx="2255912" cy="370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63978"/>
                <a:gridCol w="563978"/>
                <a:gridCol w="563978"/>
                <a:gridCol w="56397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3429000"/>
          <a:ext cx="2255912" cy="370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63978"/>
                <a:gridCol w="563978"/>
                <a:gridCol w="563978"/>
                <a:gridCol w="56397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868144" y="3429000"/>
          <a:ext cx="2520280" cy="370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оловина рамки 4"/>
          <p:cNvSpPr/>
          <p:nvPr/>
        </p:nvSpPr>
        <p:spPr>
          <a:xfrm flipV="1">
            <a:off x="755576" y="2564904"/>
            <a:ext cx="216024" cy="136815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99592" y="3861048"/>
            <a:ext cx="2304256" cy="36004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940152" y="3861048"/>
            <a:ext cx="2304256" cy="36004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491880" y="3861048"/>
            <a:ext cx="2160240" cy="36004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8676456" y="38610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гус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7"/>
            <a:ext cx="3744416" cy="2106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Вероника Захарова</cp:lastModifiedBy>
  <cp:revision>11</cp:revision>
  <dcterms:created xsi:type="dcterms:W3CDTF">2010-09-21T17:07:14Z</dcterms:created>
  <dcterms:modified xsi:type="dcterms:W3CDTF">2011-06-12T14:20:42Z</dcterms:modified>
</cp:coreProperties>
</file>