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DD2B8-D3AB-4EB5-8F2D-7C18D4C5DD1A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8B8F0-4A39-49E8-9171-00092B65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12F10-CE44-43FE-98F3-C423F4AAAD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8B8F0-4A39-49E8-9171-00092B657F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8B8F0-4A39-49E8-9171-00092B657FC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3604-3C33-4509-BB0B-03045E5FDFE7}" type="datetimeFigureOut">
              <a:rPr lang="ru-RU" smtClean="0"/>
              <a:pPr/>
              <a:t>10.06.2011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043608" y="4293096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11560" y="2996952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092280" y="3068960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804248" y="4365104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043608" y="3861048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2564904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04248" y="3933056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092280" y="2564904"/>
            <a:ext cx="5040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83568" y="2852936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15616" y="422108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876256" y="4149080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164288" y="278092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115616" y="4077072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020272" y="4005064"/>
            <a:ext cx="72008" cy="503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308304" y="2636912"/>
            <a:ext cx="72008" cy="5030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876256" y="4293096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555776" y="0"/>
            <a:ext cx="22204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Кк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076056" y="0"/>
            <a:ext cx="159364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Гг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7" name="Рисунок 26" descr="гусь.jpg"/>
          <p:cNvPicPr>
            <a:picLocks noChangeAspect="1"/>
          </p:cNvPicPr>
          <p:nvPr/>
        </p:nvPicPr>
        <p:blipFill>
          <a:blip r:embed="rId3" cstate="print"/>
          <a:srcRect l="23540" t="8421" r="12201" b="4641"/>
          <a:stretch>
            <a:fillRect/>
          </a:stretch>
        </p:blipFill>
        <p:spPr>
          <a:xfrm>
            <a:off x="7020272" y="260648"/>
            <a:ext cx="1987003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Рисунок 27" descr="лягушка.jpg"/>
          <p:cNvPicPr>
            <a:picLocks noChangeAspect="1"/>
          </p:cNvPicPr>
          <p:nvPr/>
        </p:nvPicPr>
        <p:blipFill>
          <a:blip r:embed="rId4" cstate="print"/>
          <a:srcRect r="20705" b="17398"/>
          <a:stretch>
            <a:fillRect/>
          </a:stretch>
        </p:blipFill>
        <p:spPr>
          <a:xfrm>
            <a:off x="179512" y="188640"/>
            <a:ext cx="228111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Рисунок 29" descr="дети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2492896"/>
            <a:ext cx="3168352" cy="3737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5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8" grpId="0"/>
      <p:bldP spid="39" grpId="0"/>
      <p:bldP spid="3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е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04664"/>
            <a:ext cx="7884368" cy="59132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ишкин Из леса с грибами.jpg"/>
          <p:cNvPicPr>
            <a:picLocks noChangeAspect="1"/>
          </p:cNvPicPr>
          <p:nvPr/>
        </p:nvPicPr>
        <p:blipFill>
          <a:blip r:embed="rId3" cstate="print"/>
          <a:srcRect b="11019"/>
          <a:stretch>
            <a:fillRect/>
          </a:stretch>
        </p:blipFill>
        <p:spPr>
          <a:xfrm>
            <a:off x="0" y="-1"/>
            <a:ext cx="5004048" cy="687154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05297" y="1988840"/>
            <a:ext cx="4346062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И. Шишкин</a:t>
            </a:r>
          </a:p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Из леса</a:t>
            </a:r>
            <a:b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 грибами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</Words>
  <Application>Microsoft Office PowerPoint</Application>
  <PresentationFormat>Экран (4:3)</PresentationFormat>
  <Paragraphs>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Vera Zacharova</cp:lastModifiedBy>
  <cp:revision>7</cp:revision>
  <dcterms:created xsi:type="dcterms:W3CDTF">2010-12-07T15:11:52Z</dcterms:created>
  <dcterms:modified xsi:type="dcterms:W3CDTF">2011-06-10T10:25:31Z</dcterms:modified>
</cp:coreProperties>
</file>