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62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13B2CE-C289-4A80-BDED-4BB592B4A9F8}" type="datetimeFigureOut">
              <a:rPr lang="ru-RU" smtClean="0"/>
              <a:pPr/>
              <a:t>11.07.2011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F1EFB3-F560-46F1-95BC-E6FAC54FFD4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1EFB3-F560-46F1-95BC-E6FAC54FFD4D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1EFB3-F560-46F1-95BC-E6FAC54FFD4D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727DE-F2EC-4BBE-A010-E2832576AA54}" type="datetimeFigureOut">
              <a:rPr lang="ru-RU" smtClean="0"/>
              <a:pPr/>
              <a:t>11.07.2011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914EB-BAC6-4303-9E51-349790F2C3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727DE-F2EC-4BBE-A010-E2832576AA54}" type="datetimeFigureOut">
              <a:rPr lang="ru-RU" smtClean="0"/>
              <a:pPr/>
              <a:t>11.07.2011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914EB-BAC6-4303-9E51-349790F2C3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727DE-F2EC-4BBE-A010-E2832576AA54}" type="datetimeFigureOut">
              <a:rPr lang="ru-RU" smtClean="0"/>
              <a:pPr/>
              <a:t>11.07.2011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914EB-BAC6-4303-9E51-349790F2C3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727DE-F2EC-4BBE-A010-E2832576AA54}" type="datetimeFigureOut">
              <a:rPr lang="ru-RU" smtClean="0"/>
              <a:pPr/>
              <a:t>11.07.2011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914EB-BAC6-4303-9E51-349790F2C3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727DE-F2EC-4BBE-A010-E2832576AA54}" type="datetimeFigureOut">
              <a:rPr lang="ru-RU" smtClean="0"/>
              <a:pPr/>
              <a:t>11.07.2011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914EB-BAC6-4303-9E51-349790F2C3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727DE-F2EC-4BBE-A010-E2832576AA54}" type="datetimeFigureOut">
              <a:rPr lang="ru-RU" smtClean="0"/>
              <a:pPr/>
              <a:t>11.07.2011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914EB-BAC6-4303-9E51-349790F2C3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727DE-F2EC-4BBE-A010-E2832576AA54}" type="datetimeFigureOut">
              <a:rPr lang="ru-RU" smtClean="0"/>
              <a:pPr/>
              <a:t>11.07.2011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914EB-BAC6-4303-9E51-349790F2C3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727DE-F2EC-4BBE-A010-E2832576AA54}" type="datetimeFigureOut">
              <a:rPr lang="ru-RU" smtClean="0"/>
              <a:pPr/>
              <a:t>11.07.2011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914EB-BAC6-4303-9E51-349790F2C3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727DE-F2EC-4BBE-A010-E2832576AA54}" type="datetimeFigureOut">
              <a:rPr lang="ru-RU" smtClean="0"/>
              <a:pPr/>
              <a:t>11.07.2011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914EB-BAC6-4303-9E51-349790F2C3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727DE-F2EC-4BBE-A010-E2832576AA54}" type="datetimeFigureOut">
              <a:rPr lang="ru-RU" smtClean="0"/>
              <a:pPr/>
              <a:t>11.07.2011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914EB-BAC6-4303-9E51-349790F2C3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727DE-F2EC-4BBE-A010-E2832576AA54}" type="datetimeFigureOut">
              <a:rPr lang="ru-RU" smtClean="0"/>
              <a:pPr/>
              <a:t>11.07.2011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914EB-BAC6-4303-9E51-349790F2C3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727DE-F2EC-4BBE-A010-E2832576AA54}" type="datetimeFigureOut">
              <a:rPr lang="ru-RU" smtClean="0"/>
              <a:pPr/>
              <a:t>11.07.2011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914EB-BAC6-4303-9E51-349790F2C32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2599" y="1916832"/>
            <a:ext cx="88614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Ананасы  и  арбузы – плоды.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ананас-2.jpg"/>
          <p:cNvPicPr>
            <a:picLocks noChangeAspect="1"/>
          </p:cNvPicPr>
          <p:nvPr/>
        </p:nvPicPr>
        <p:blipFill>
          <a:blip r:embed="rId3" cstate="print"/>
          <a:srcRect t="3801" r="51221" b="32150"/>
          <a:stretch>
            <a:fillRect/>
          </a:stretch>
        </p:blipFill>
        <p:spPr>
          <a:xfrm rot="5400000">
            <a:off x="521575" y="-153424"/>
            <a:ext cx="1980170" cy="26642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Рисунок 2" descr="арбуз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2420888"/>
            <a:ext cx="2592288" cy="219048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2987824" y="1484784"/>
            <a:ext cx="1512168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3059832" y="4005064"/>
            <a:ext cx="1512168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Скругленный прямоугольник 8"/>
          <p:cNvSpPr/>
          <p:nvPr/>
        </p:nvSpPr>
        <p:spPr>
          <a:xfrm>
            <a:off x="4067944" y="3645024"/>
            <a:ext cx="504056" cy="36004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995936" y="1124744"/>
            <a:ext cx="504056" cy="36004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508104" y="2348880"/>
            <a:ext cx="432048" cy="36004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4139952" y="3861048"/>
            <a:ext cx="36004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5508104" y="2348880"/>
            <a:ext cx="432048" cy="36004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4067944" y="1340768"/>
            <a:ext cx="36004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5004048" y="2708920"/>
            <a:ext cx="936104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6" name="Овал 35"/>
          <p:cNvSpPr/>
          <p:nvPr/>
        </p:nvSpPr>
        <p:spPr>
          <a:xfrm>
            <a:off x="5580112" y="2420888"/>
            <a:ext cx="72008" cy="72008"/>
          </a:xfrm>
          <a:prstGeom prst="ellipse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5652120" y="2852936"/>
            <a:ext cx="72008" cy="72008"/>
          </a:xfrm>
          <a:prstGeom prst="ellipse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4932040" y="980728"/>
            <a:ext cx="72008" cy="72008"/>
          </a:xfrm>
          <a:prstGeom prst="ellipse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4572000" y="5013176"/>
            <a:ext cx="72008" cy="72008"/>
          </a:xfrm>
          <a:prstGeom prst="ellipse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6516216" y="1268760"/>
            <a:ext cx="566182" cy="116955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</a:t>
            </a:r>
            <a:endParaRPr lang="ru-RU" sz="7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6516216" y="2420888"/>
            <a:ext cx="574196" cy="116955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</a:t>
            </a:r>
            <a:endParaRPr lang="ru-RU" sz="7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2987824" y="4149080"/>
            <a:ext cx="18831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арбуз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2915816" y="188640"/>
            <a:ext cx="22557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ананас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50" name="Прямая со стрелкой 49"/>
          <p:cNvCxnSpPr/>
          <p:nvPr/>
        </p:nvCxnSpPr>
        <p:spPr>
          <a:xfrm flipV="1">
            <a:off x="4283968" y="2924944"/>
            <a:ext cx="864096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>
            <a:off x="4283968" y="1628800"/>
            <a:ext cx="792088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10800000" flipV="1">
            <a:off x="6084168" y="2060848"/>
            <a:ext cx="432048" cy="36004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stCxn id="46" idx="1"/>
          </p:cNvCxnSpPr>
          <p:nvPr/>
        </p:nvCxnSpPr>
        <p:spPr>
          <a:xfrm rot="10800000">
            <a:off x="6084168" y="2708920"/>
            <a:ext cx="432048" cy="29674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36" grpId="0" animBg="1"/>
      <p:bldP spid="37" grpId="0" animBg="1"/>
      <p:bldP spid="40" grpId="0" animBg="1"/>
      <p:bldP spid="41" grpId="0" animBg="1"/>
      <p:bldP spid="45" grpId="0"/>
      <p:bldP spid="46" grpId="0"/>
      <p:bldP spid="47" grpId="0"/>
      <p:bldP spid="48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12</Words>
  <Application>Microsoft Office PowerPoint</Application>
  <PresentationFormat>Экран (4:3)</PresentationFormat>
  <Paragraphs>7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Пользователь Windows</cp:lastModifiedBy>
  <cp:revision>8</cp:revision>
  <dcterms:created xsi:type="dcterms:W3CDTF">2010-12-13T17:38:33Z</dcterms:created>
  <dcterms:modified xsi:type="dcterms:W3CDTF">2011-07-11T17:47:59Z</dcterms:modified>
</cp:coreProperties>
</file>