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6D9D-6988-4D20-89AB-4DC658E96E04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D806-D023-45F7-83F5-02C3113F2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264E-A377-4E70-9CC0-A306E6F52AF2}" type="datetimeFigureOut">
              <a:rPr lang="ru-RU" smtClean="0"/>
              <a:pPr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аза.jpg"/>
          <p:cNvPicPr>
            <a:picLocks noChangeAspect="1"/>
          </p:cNvPicPr>
          <p:nvPr/>
        </p:nvPicPr>
        <p:blipFill>
          <a:blip r:embed="rId3" cstate="print"/>
          <a:srcRect l="7763" t="4762" r="11801"/>
          <a:stretch>
            <a:fillRect/>
          </a:stretch>
        </p:blipFill>
        <p:spPr>
          <a:xfrm>
            <a:off x="2267744" y="332656"/>
            <a:ext cx="187220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е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2616184" cy="196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илин.bmp"/>
          <p:cNvPicPr>
            <a:picLocks noChangeAspect="1"/>
          </p:cNvPicPr>
          <p:nvPr/>
        </p:nvPicPr>
        <p:blipFill>
          <a:blip r:embed="rId5" cstate="print"/>
          <a:srcRect l="25152" t="8974"/>
          <a:stretch>
            <a:fillRect/>
          </a:stretch>
        </p:blipFill>
        <p:spPr>
          <a:xfrm>
            <a:off x="4139952" y="2204864"/>
            <a:ext cx="2699792" cy="246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нар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429000"/>
            <a:ext cx="2302717" cy="24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11960" y="260648"/>
            <a:ext cx="7200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960" y="908720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211960" y="260648"/>
            <a:ext cx="72008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283968" y="33265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229261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Вв</a:t>
            </a:r>
            <a:endParaRPr lang="ru-RU" sz="1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2550" y="0"/>
            <a:ext cx="295145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Фф</a:t>
            </a:r>
            <a:endParaRPr lang="ru-RU" sz="1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Vera Zacharova</cp:lastModifiedBy>
  <cp:revision>5</cp:revision>
  <dcterms:created xsi:type="dcterms:W3CDTF">2010-12-14T16:43:11Z</dcterms:created>
  <dcterms:modified xsi:type="dcterms:W3CDTF">2011-06-10T10:21:36Z</dcterms:modified>
</cp:coreProperties>
</file>