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34237-1430-49D5-A3B1-2FC6580B22B5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F2C27-ABC6-472B-9F3E-586C1A0C2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2C27-ABC6-472B-9F3E-586C1A0C20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2C27-ABC6-472B-9F3E-586C1A0C20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2C27-ABC6-472B-9F3E-586C1A0C20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6C56-3BDC-475F-A11F-68332D12107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-171400"/>
            <a:ext cx="77476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рыз  груз  гроза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гром  злой свет </a:t>
            </a:r>
          </a:p>
          <a:p>
            <a:pPr algn="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обед  порог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пирог  пироги</a:t>
            </a:r>
          </a:p>
          <a:p>
            <a:pPr algn="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ерб  серп  треск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тряска  встряска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611560" y="3140968"/>
            <a:ext cx="1512168" cy="2376264"/>
          </a:xfrm>
          <a:prstGeom prst="teardrop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3707904" y="4293096"/>
            <a:ext cx="1512168" cy="2376264"/>
          </a:xfrm>
          <a:prstGeom prst="teardrop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>
            <a:off x="7308304" y="3645024"/>
            <a:ext cx="1512168" cy="2376264"/>
          </a:xfrm>
          <a:prstGeom prst="teardrop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12360" y="4221088"/>
            <a:ext cx="432048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4077072"/>
            <a:ext cx="432048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99592" y="4509120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475656" y="4077072"/>
            <a:ext cx="432048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884368" y="4293096"/>
            <a:ext cx="288032" cy="2880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547664" y="41490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28384" y="472514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18474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Филин  со  шкафа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Фыркал  жирафу: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-Фу! Фу!  Пыль  на  шкафу!</a:t>
            </a:r>
            <a:endParaRPr lang="ru-RU" sz="5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857620" y="1357298"/>
            <a:ext cx="2286016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428604"/>
            <a:ext cx="2928958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жук 2.jpg"/>
          <p:cNvPicPr>
            <a:picLocks noChangeAspect="1"/>
          </p:cNvPicPr>
          <p:nvPr/>
        </p:nvPicPr>
        <p:blipFill>
          <a:blip r:embed="rId3" cstate="print"/>
          <a:srcRect l="4440" t="2751" r="5239" b="4851"/>
          <a:stretch>
            <a:fillRect/>
          </a:stretch>
        </p:blipFill>
        <p:spPr>
          <a:xfrm rot="5400000">
            <a:off x="6245708" y="531156"/>
            <a:ext cx="3096344" cy="2411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51920" y="1340768"/>
          <a:ext cx="2255913" cy="591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1971"/>
                <a:gridCol w="751971"/>
                <a:gridCol w="751971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шмель.jpg"/>
          <p:cNvPicPr>
            <a:picLocks noChangeAspect="1"/>
          </p:cNvPicPr>
          <p:nvPr/>
        </p:nvPicPr>
        <p:blipFill>
          <a:blip r:embed="rId4" cstate="print"/>
          <a:srcRect l="2537" t="5551" r="2537" b="5551"/>
          <a:stretch>
            <a:fillRect/>
          </a:stretch>
        </p:blipFill>
        <p:spPr>
          <a:xfrm>
            <a:off x="179512" y="188640"/>
            <a:ext cx="2880320" cy="230425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1880" y="404664"/>
          <a:ext cx="2903984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355976" y="836712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5976" y="692696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96136" y="836712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96136" y="764704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36096" y="1772816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72000" y="548680"/>
            <a:ext cx="72008" cy="7200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60032" y="1556792"/>
            <a:ext cx="288032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148064" y="620688"/>
            <a:ext cx="288032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12160" y="548680"/>
            <a:ext cx="72008" cy="7200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2420888"/>
            <a:ext cx="3377849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Шш</a:t>
            </a:r>
            <a:endParaRPr lang="ru-RU" sz="15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1960" y="2420888"/>
            <a:ext cx="320312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Жж</a:t>
            </a:r>
            <a:endParaRPr lang="ru-RU" sz="15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635896" y="836712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95936" y="1700808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211960" y="1484784"/>
            <a:ext cx="72008" cy="7200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0" grpId="1"/>
      <p:bldP spid="2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39</Words>
  <Application>Microsoft Office PowerPoint</Application>
  <PresentationFormat>Экран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7</cp:revision>
  <dcterms:created xsi:type="dcterms:W3CDTF">2010-12-15T15:24:34Z</dcterms:created>
  <dcterms:modified xsi:type="dcterms:W3CDTF">2011-06-10T10:24:17Z</dcterms:modified>
</cp:coreProperties>
</file>