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D82A0-4ACA-482F-8B80-4746BAA1CFC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9533-FB2F-40E8-BB38-A7CF45809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09533-FB2F-40E8-BB38-A7CF458090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946D-75AF-4E44-84F5-437A6668BE40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BBCA1-5BA6-4E0C-BEB3-34BFB39B0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827584" y="3573016"/>
            <a:ext cx="2088232" cy="30243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95536" y="188640"/>
            <a:ext cx="8496944" cy="31683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04664"/>
            <a:ext cx="72008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67944" y="2204864"/>
            <a:ext cx="720080" cy="648072"/>
            <a:chOff x="2267744" y="2276872"/>
            <a:chExt cx="720080" cy="64807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267744" y="2276872"/>
              <a:ext cx="720080" cy="64807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267744" y="2276872"/>
              <a:ext cx="720080" cy="64807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2411760" y="2420888"/>
              <a:ext cx="72008" cy="7200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372200" y="2204864"/>
            <a:ext cx="720080" cy="648072"/>
            <a:chOff x="2267744" y="2276872"/>
            <a:chExt cx="720080" cy="64807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267744" y="2276872"/>
              <a:ext cx="720080" cy="64807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2267744" y="2276872"/>
              <a:ext cx="720080" cy="64807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411760" y="2420888"/>
              <a:ext cx="72008" cy="7200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092280" y="2204864"/>
            <a:ext cx="720080" cy="648072"/>
            <a:chOff x="2267744" y="2276872"/>
            <a:chExt cx="720080" cy="64807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267744" y="2276872"/>
              <a:ext cx="720080" cy="64807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267744" y="2276872"/>
              <a:ext cx="720080" cy="64807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2411760" y="2420888"/>
              <a:ext cx="72008" cy="7200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475656" y="2204864"/>
            <a:ext cx="720080" cy="648072"/>
            <a:chOff x="1475656" y="2204864"/>
            <a:chExt cx="720080" cy="6480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75656" y="2204864"/>
              <a:ext cx="720080" cy="64807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1619672" y="2348880"/>
              <a:ext cx="360040" cy="36004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Овал 19"/>
          <p:cNvSpPr/>
          <p:nvPr/>
        </p:nvSpPr>
        <p:spPr>
          <a:xfrm>
            <a:off x="1763688" y="299695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355976" y="299695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660232" y="299695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олния 22"/>
          <p:cNvSpPr/>
          <p:nvPr/>
        </p:nvSpPr>
        <p:spPr>
          <a:xfrm flipH="1">
            <a:off x="1835696" y="3573016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олния 23"/>
          <p:cNvSpPr/>
          <p:nvPr/>
        </p:nvSpPr>
        <p:spPr>
          <a:xfrm flipH="1">
            <a:off x="1691680" y="4581128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олния 24"/>
          <p:cNvSpPr/>
          <p:nvPr/>
        </p:nvSpPr>
        <p:spPr>
          <a:xfrm flipH="1">
            <a:off x="2483768" y="4581128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олния 25"/>
          <p:cNvSpPr/>
          <p:nvPr/>
        </p:nvSpPr>
        <p:spPr>
          <a:xfrm flipH="1">
            <a:off x="1547664" y="5085184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олния 26"/>
          <p:cNvSpPr/>
          <p:nvPr/>
        </p:nvSpPr>
        <p:spPr>
          <a:xfrm flipH="1">
            <a:off x="2267744" y="5589240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олния 27"/>
          <p:cNvSpPr/>
          <p:nvPr/>
        </p:nvSpPr>
        <p:spPr>
          <a:xfrm flipH="1">
            <a:off x="1547664" y="5589240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олния 28"/>
          <p:cNvSpPr/>
          <p:nvPr/>
        </p:nvSpPr>
        <p:spPr>
          <a:xfrm flipH="1">
            <a:off x="2339752" y="5085184"/>
            <a:ext cx="72008" cy="216024"/>
          </a:xfrm>
          <a:prstGeom prst="lightningBol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1475656" y="3861048"/>
            <a:ext cx="720080" cy="648072"/>
            <a:chOff x="1475656" y="2204864"/>
            <a:chExt cx="720080" cy="64807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475656" y="2204864"/>
              <a:ext cx="720080" cy="64807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1619672" y="2348880"/>
              <a:ext cx="360040" cy="36004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>
            <a:off x="5724128" y="2852936"/>
            <a:ext cx="28083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03848" y="2852936"/>
            <a:ext cx="158417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267744" y="1196752"/>
            <a:ext cx="2160240" cy="86409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427984" y="1196752"/>
            <a:ext cx="2160240" cy="86409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175956" y="1448780"/>
            <a:ext cx="50405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15616" y="4653136"/>
            <a:ext cx="15552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ЖИ-ШИ</a:t>
            </a:r>
          </a:p>
          <a:p>
            <a:r>
              <a:rPr lang="ru-RU" sz="3200" b="1" dirty="0" smtClean="0"/>
              <a:t>ЧА-ЩА</a:t>
            </a:r>
          </a:p>
          <a:p>
            <a:r>
              <a:rPr lang="ru-RU" sz="3200" b="1" dirty="0" smtClean="0"/>
              <a:t>ЧУ-ЩУ</a:t>
            </a:r>
            <a:endParaRPr lang="ru-RU" sz="3200" b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043608" y="6237312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</cp:revision>
  <dcterms:created xsi:type="dcterms:W3CDTF">2011-02-27T10:43:27Z</dcterms:created>
  <dcterms:modified xsi:type="dcterms:W3CDTF">2011-07-11T18:13:18Z</dcterms:modified>
</cp:coreProperties>
</file>