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CD74B-855B-40A8-A829-7D5F5C22F51B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C309F-463C-4111-8DFE-F2AEE8990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C309F-463C-4111-8DFE-F2AEE8990A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C309F-463C-4111-8DFE-F2AEE8990AD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C309F-463C-4111-8DFE-F2AEE8990AD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CCBF9-975A-49EF-A487-D20A36499E4F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9B490-BC12-4E49-83C8-5A620571E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овина рамки 1"/>
          <p:cNvSpPr/>
          <p:nvPr/>
        </p:nvSpPr>
        <p:spPr>
          <a:xfrm flipV="1">
            <a:off x="899592" y="404664"/>
            <a:ext cx="144016" cy="86409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оловина рамки 2"/>
          <p:cNvSpPr/>
          <p:nvPr/>
        </p:nvSpPr>
        <p:spPr>
          <a:xfrm flipV="1">
            <a:off x="899592" y="1844824"/>
            <a:ext cx="144016" cy="86409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 flipV="1">
            <a:off x="899592" y="3140968"/>
            <a:ext cx="144016" cy="86409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V="1">
            <a:off x="899592" y="4509120"/>
            <a:ext cx="144016" cy="86409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620688"/>
          <a:ext cx="2255913" cy="6638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51971"/>
                <a:gridCol w="751971"/>
                <a:gridCol w="751971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600" y="4725144"/>
          <a:ext cx="2736304" cy="6638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4076"/>
                <a:gridCol w="684076"/>
                <a:gridCol w="684076"/>
                <a:gridCol w="684076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71600" y="3356992"/>
          <a:ext cx="4320480" cy="6638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600" y="2060848"/>
          <a:ext cx="4320480" cy="6638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3131840" y="4869160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63688" y="4869160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16016" y="3501008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75856" y="3501008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35696" y="3501008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16016" y="2204864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275856" y="2204864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35696" y="2204864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27784" y="764704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15616" y="764704"/>
            <a:ext cx="432048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07704" y="980728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07704" y="1124744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95936" y="2492896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55776" y="2420888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55776" y="2564904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15616" y="2492896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95936" y="3789040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55776" y="3717032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555776" y="3861048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15616" y="3717032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15616" y="3861048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83768" y="5157192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115616" y="5229200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115616" y="5085184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123728" y="76470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331640" y="22768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71800" y="22048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211960" y="22768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331640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331640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Молния 40"/>
          <p:cNvSpPr/>
          <p:nvPr/>
        </p:nvSpPr>
        <p:spPr>
          <a:xfrm flipH="1">
            <a:off x="1331640" y="260648"/>
            <a:ext cx="72008" cy="2160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Молния 41"/>
          <p:cNvSpPr/>
          <p:nvPr/>
        </p:nvSpPr>
        <p:spPr>
          <a:xfrm flipH="1">
            <a:off x="3635896" y="1700808"/>
            <a:ext cx="72008" cy="2160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Молния 42"/>
          <p:cNvSpPr/>
          <p:nvPr/>
        </p:nvSpPr>
        <p:spPr>
          <a:xfrm flipH="1">
            <a:off x="3779912" y="3068960"/>
            <a:ext cx="72008" cy="2160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Молния 43"/>
          <p:cNvSpPr/>
          <p:nvPr/>
        </p:nvSpPr>
        <p:spPr>
          <a:xfrm flipH="1">
            <a:off x="2699792" y="4293096"/>
            <a:ext cx="72008" cy="2160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15616" y="1196752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835696" y="2420888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203848" y="242088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44008" y="2420888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63688" y="378904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03848" y="378904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378904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691680" y="508518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131840" y="5085184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4" name="Рисунок 53" descr="кукла.jpg"/>
          <p:cNvPicPr>
            <a:picLocks noChangeAspect="1"/>
          </p:cNvPicPr>
          <p:nvPr/>
        </p:nvPicPr>
        <p:blipFill>
          <a:blip r:embed="rId3" cstate="print"/>
          <a:srcRect l="13281" r="8961"/>
          <a:stretch>
            <a:fillRect/>
          </a:stretch>
        </p:blipFill>
        <p:spPr>
          <a:xfrm>
            <a:off x="3995936" y="188640"/>
            <a:ext cx="1343823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" name="Рисунок 54" descr="зайка.jpg"/>
          <p:cNvPicPr>
            <a:picLocks noChangeAspect="1"/>
          </p:cNvPicPr>
          <p:nvPr/>
        </p:nvPicPr>
        <p:blipFill>
          <a:blip r:embed="rId4" cstate="print"/>
          <a:srcRect l="22595" t="12201" r="18816" b="15980"/>
          <a:stretch>
            <a:fillRect/>
          </a:stretch>
        </p:blipFill>
        <p:spPr>
          <a:xfrm>
            <a:off x="6084168" y="1484784"/>
            <a:ext cx="1657447" cy="1523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6" name="Рисунок 55" descr="кубик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3212976"/>
            <a:ext cx="1814894" cy="1615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7" name="Рисунок 56" descr="мишка-1.jpg"/>
          <p:cNvPicPr>
            <a:picLocks noChangeAspect="1"/>
          </p:cNvPicPr>
          <p:nvPr/>
        </p:nvPicPr>
        <p:blipFill>
          <a:blip r:embed="rId6" cstate="print"/>
          <a:srcRect l="24043" t="6385" r="17554" b="2751"/>
          <a:stretch>
            <a:fillRect/>
          </a:stretch>
        </p:blipFill>
        <p:spPr>
          <a:xfrm>
            <a:off x="4139952" y="4725144"/>
            <a:ext cx="1728192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рс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772816"/>
            <a:ext cx="3165231" cy="400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сой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276872"/>
            <a:ext cx="3810000" cy="3171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95736" y="620688"/>
            <a:ext cx="4665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Барсук и сойка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Молния 5"/>
          <p:cNvSpPr/>
          <p:nvPr/>
        </p:nvSpPr>
        <p:spPr>
          <a:xfrm flipH="1">
            <a:off x="3851920" y="548680"/>
            <a:ext cx="72008" cy="2160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олния 6"/>
          <p:cNvSpPr/>
          <p:nvPr/>
        </p:nvSpPr>
        <p:spPr>
          <a:xfrm flipH="1">
            <a:off x="5508104" y="548680"/>
            <a:ext cx="72008" cy="2160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</Words>
  <Application>Microsoft Office PowerPoint</Application>
  <PresentationFormat>Экран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7</cp:revision>
  <dcterms:created xsi:type="dcterms:W3CDTF">2010-10-06T17:34:03Z</dcterms:created>
  <dcterms:modified xsi:type="dcterms:W3CDTF">2011-06-12T16:56:20Z</dcterms:modified>
</cp:coreProperties>
</file>