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9" r:id="rId2"/>
    <p:sldId id="258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8C0F9E-7CDF-4A1C-A5B7-778BD90CDC8D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5D7E5E-1A8C-4CEB-B633-D8FBFA16ABC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D7E5E-1A8C-4CEB-B633-D8FBFA16ABCE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D7E5E-1A8C-4CEB-B633-D8FBFA16ABCE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D7E5E-1A8C-4CEB-B633-D8FBFA16ABCE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F7B95-B6C8-423E-93AF-C2BF0B855D1A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CA30-5A2E-40C0-AD91-6096AA7A06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F7B95-B6C8-423E-93AF-C2BF0B855D1A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CA30-5A2E-40C0-AD91-6096AA7A06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F7B95-B6C8-423E-93AF-C2BF0B855D1A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CA30-5A2E-40C0-AD91-6096AA7A06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F7B95-B6C8-423E-93AF-C2BF0B855D1A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CA30-5A2E-40C0-AD91-6096AA7A06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F7B95-B6C8-423E-93AF-C2BF0B855D1A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CA30-5A2E-40C0-AD91-6096AA7A06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F7B95-B6C8-423E-93AF-C2BF0B855D1A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CA30-5A2E-40C0-AD91-6096AA7A06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F7B95-B6C8-423E-93AF-C2BF0B855D1A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CA30-5A2E-40C0-AD91-6096AA7A06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F7B95-B6C8-423E-93AF-C2BF0B855D1A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CA30-5A2E-40C0-AD91-6096AA7A06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F7B95-B6C8-423E-93AF-C2BF0B855D1A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CA30-5A2E-40C0-AD91-6096AA7A06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F7B95-B6C8-423E-93AF-C2BF0B855D1A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CA30-5A2E-40C0-AD91-6096AA7A06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F7B95-B6C8-423E-93AF-C2BF0B855D1A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CA30-5A2E-40C0-AD91-6096AA7A06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F7B95-B6C8-423E-93AF-C2BF0B855D1A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8CA30-5A2E-40C0-AD91-6096AA7A06C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1556792"/>
            <a:ext cx="7894405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Соби</a:t>
            </a:r>
            <a:r>
              <a:rPr lang="ru-RU" sz="5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54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ла</a:t>
            </a:r>
            <a:r>
              <a:rPr lang="ru-RU" sz="5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54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арга</a:t>
            </a:r>
            <a:r>
              <a:rPr lang="ru-RU" sz="5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54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тка</a:t>
            </a:r>
            <a:endParaRPr lang="ru-RU" sz="54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5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54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арга</a:t>
            </a:r>
            <a:r>
              <a:rPr lang="ru-RU" sz="5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тки   на   го     .</a:t>
            </a:r>
          </a:p>
          <a:p>
            <a:r>
              <a:rPr lang="ru-RU" sz="54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Расте</a:t>
            </a:r>
            <a:r>
              <a:rPr lang="ru-RU" sz="5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54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ла</a:t>
            </a:r>
            <a:r>
              <a:rPr lang="ru-RU" sz="5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54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арга</a:t>
            </a:r>
            <a:r>
              <a:rPr lang="ru-RU" sz="5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тки</a:t>
            </a:r>
          </a:p>
          <a:p>
            <a:r>
              <a:rPr lang="ru-RU" sz="5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54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арга</a:t>
            </a:r>
            <a:r>
              <a:rPr lang="ru-RU" sz="5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54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тка</a:t>
            </a:r>
            <a:r>
              <a:rPr lang="ru-RU" sz="5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во   </a:t>
            </a:r>
            <a:r>
              <a:rPr lang="ru-RU" sz="54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дво</a:t>
            </a:r>
            <a:r>
              <a:rPr lang="ru-RU" sz="5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.</a:t>
            </a:r>
            <a:endParaRPr lang="ru-RU" sz="5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87624" y="188640"/>
            <a:ext cx="91563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23928" y="188640"/>
            <a:ext cx="96853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ри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04248" y="188640"/>
            <a:ext cx="96853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ри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68144" y="188640"/>
            <a:ext cx="8771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87824" y="188640"/>
            <a:ext cx="94448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ря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51720" y="188640"/>
            <a:ext cx="96853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ри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60032" y="188640"/>
            <a:ext cx="96853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ри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9512" y="188640"/>
            <a:ext cx="8771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59632" y="5013176"/>
            <a:ext cx="83869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23728" y="5013176"/>
            <a:ext cx="83869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87824" y="5013176"/>
            <a:ext cx="83869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39952" y="4941168"/>
            <a:ext cx="6559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60032" y="4941168"/>
            <a:ext cx="6559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508104" y="4941168"/>
            <a:ext cx="6559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1.65587E-6 C -0.00399 0.0185 -0.00764 0.03723 0.01129 0.0488 C 0.03056 0.06036 0.09167 0.05597 0.11511 0.06892 C 0.13854 0.08187 0.14861 0.11193 0.15156 0.12696 C 0.15469 0.14223 0.13733 0.14778 0.13229 0.16073 C 0.12761 0.17368 0.12257 0.19727 0.12101 0.2056 " pathEditMode="relative" rAng="0" ptsTypes="aaaa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" y="1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6 0.01341 C 0.03906 0.03122 0.07708 0.04949 0.12673 0.0481 C 0.17639 0.04695 0.26076 0.03423 0.29913 0.00625 C 0.33784 -0.02128 0.3526 -0.074 0.35885 -0.11864 C 0.36527 -0.16281 0.34184 -0.21901 0.3368 -0.26133 C 0.33177 -0.30342 0.3335 -0.3321 0.32916 -0.37141 C 0.32448 -0.41119 0.31111 -0.47687 0.31041 -0.49792 C 0.30955 -0.5185 0.31684 -0.50832 0.3243 -0.49792 " pathEditMode="relative" rAng="0" ptsTypes="aaaaaaaA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" y="-2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0.00069 C -0.01979 -0.00116 -0.03924 -0.00231 -0.04896 0.00601 C -0.0592 0.01457 -0.06059 0.02844 -0.06077 0.05111 C -0.06077 0.07377 -0.05174 0.11887 -0.05087 0.14177 C -0.05 0.16466 -0.05434 0.179 -0.05452 0.18964 C -0.05452 0.20004 -0.05313 0.20259 -0.05174 0.2056 " pathEditMode="relative" rAng="0" ptsTypes="aaaaaA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" y="1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47 -1.07308E-6 C 0.03091 -0.07655 0.06945 -0.15287 0.07657 -0.20814 C 0.08421 -0.26364 0.06806 -0.29325 0.03698 -0.33326 C 0.00573 -0.37303 -0.07935 -0.43918 -0.11025 -0.4475 C -0.14098 -0.45536 -0.14202 -0.39315 -0.14827 -0.38252 " pathEditMode="relative" rAng="0" ptsTypes="aaaaA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" y="-2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1.65587E-6 C 0.02361 0.01781 0.04739 0.03608 0.07413 0.06337 C 0.10052 0.09066 0.15972 0.13691 0.15798 0.16466 C 0.15642 0.19264 0.0842 0.21138 0.06527 0.23034 C 0.04635 0.2493 0.04149 0.26619 0.04375 0.27868 C 0.04583 0.2907 0.07118 0.29671 0.07899 0.30388 C 0.08646 0.31105 0.08593 0.31776 0.0875 0.32077 " pathEditMode="relative" rAng="0" ptsTypes="aaaaaaA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" y="1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3 1.65587E-6 C -0.02257 0.02197 -0.04097 0.04463 -0.03854 0.07817 C -0.03593 0.11147 -0.01215 0.16836 0.0132 0.20051 C 0.03872 0.23265 0.09323 0.25 0.11302 0.27012 C 0.13334 0.2907 0.12848 0.31244 0.13143 0.32077 " pathEditMode="relative" rAng="0" ptsTypes="aaaaA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" y="1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65587E-6 C 0.00278 0.03469 0.00625 0.07007 -0.00156 0.09412 C -0.00868 0.11702 -0.03438 0.10453 -0.04392 0.13968 C -0.05365 0.17484 -0.05417 0.25416 -0.0599 0.30643 C -0.06563 0.35939 -0.0776 0.43409 -0.0776 0.45606 C -0.07726 0.47849 -0.06736 0.4586 -0.05712 0.43871 " pathEditMode="relative" rAng="0" ptsTypes="aaaaaA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2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77521E-6 C -0.04756 -0.03723 -0.09479 -0.074 -0.11979 -0.11609 C -0.14479 -0.15818 -0.14618 -0.22363 -0.15034 -0.253 C -0.15399 -0.28191 -0.14982 -0.28607 -0.14427 -0.29209 C -0.13871 -0.29787 -0.12361 -0.29671 -0.11753 -0.28954 C -0.11128 -0.28214 -0.10902 -0.26619 -0.10694 -0.24977 " pathEditMode="relative" rAng="0" ptsTypes="aaaaaA">
                                      <p:cBhvr>
                                        <p:cTn id="3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" y="-1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1.65587E-6 C 0.00382 0.03076 0.00798 0.06267 0.01146 0.08187 C 0.01476 0.10129 0.00955 0.10777 0.02014 0.11563 C 0.03073 0.1235 0.05052 0.11771 0.07552 0.12835 C 0.10052 0.13922 0.1493 0.15749 0.17014 0.17946 C 0.19097 0.20143 0.18906 0.23288 0.20087 0.25994 C 0.21267 0.28677 0.23194 0.31406 0.24166 0.34019 C 0.25139 0.36633 0.25625 0.40055 0.25903 0.41651 C 0.26198 0.43247 0.25955 0.43409 0.25764 0.4364 " pathEditMode="relative" rAng="0" ptsTypes="aaaaaaaaA">
                                      <p:cBhvr>
                                        <p:cTn id="3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1" y="2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0.00879 C -0.01944 0.0266 -0.03802 0.04464 -0.06129 0.05227 C -0.08472 0.0599 -0.11267 0.05574 -0.13941 0.05504 C -0.16632 0.05435 -0.20243 0.06476 -0.22222 0.04926 C -0.24219 0.03377 -0.25278 -0.01156 -0.25972 -0.03631 C -0.26632 -0.06105 -0.26493 -0.08441 -0.26406 -0.09991 C -0.26337 -0.11563 -0.25868 -0.12326 -0.25382 -0.1302 " pathEditMode="relative" rAng="0" ptsTypes="aaaaaaA">
                                      <p:cBhvr>
                                        <p:cTn id="4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3" y="-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65587E-6 C -0.0132 0.02243 -0.02605 0.04533 -0.0441 0.06475 C -0.06198 0.08395 -0.08993 0.08256 -0.10782 0.11517 C -0.12553 0.14801 -0.14028 0.21323 -0.15018 0.26156 C -0.16007 0.3099 -0.14966 0.37604 -0.16685 0.40564 C -0.18403 0.43547 -0.2408 0.4216 -0.25313 0.4401 C -0.26546 0.4586 -0.2441 0.49699 -0.24132 0.51734 C -0.23837 0.53769 -0.2375 0.54949 -0.23664 0.56221 " pathEditMode="relative" rAng="0" ptsTypes="aaaaaaaA">
                                      <p:cBhvr>
                                        <p:cTn id="4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3" y="2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152 0.07979 C -0.0276 0.25046 -0.03333 0.42137 -0.02725 0.53584 C -0.02083 0.65032 -0.01024 0.71577 0.01754 0.76642 C 0.04566 0.81753 0.07431 0.82955 0.1408 0.84251 C 0.20747 0.85592 0.31528 0.8543 0.41685 0.84621 C 0.51823 0.83811 0.68681 0.82516 0.74844 0.79394 C 0.81042 0.76226 0.78316 0.69426 0.78768 0.6568 C 0.79237 0.6191 0.77865 0.58441 0.77657 0.56822 " pathEditMode="relative" rAng="0" ptsTypes="aaaaaaaA">
                                      <p:cBhvr>
                                        <p:cTn id="5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0" y="3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2564904"/>
            <a:ext cx="6430699" cy="18722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" name="Рисунок 1" descr="Орёл.gif"/>
          <p:cNvPicPr>
            <a:picLocks noChangeAspect="1"/>
          </p:cNvPicPr>
          <p:nvPr/>
        </p:nvPicPr>
        <p:blipFill>
          <a:blip r:embed="rId4" cstate="print"/>
          <a:srcRect l="20213" t="9026" r="29787" b="17473"/>
          <a:stretch>
            <a:fillRect/>
          </a:stretch>
        </p:blipFill>
        <p:spPr>
          <a:xfrm>
            <a:off x="251520" y="260648"/>
            <a:ext cx="3059832" cy="37108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04663"/>
            <a:ext cx="8424936" cy="414058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37</Words>
  <Application>Microsoft Office PowerPoint</Application>
  <PresentationFormat>Экран (4:3)</PresentationFormat>
  <Paragraphs>21</Paragraphs>
  <Slides>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HP</cp:lastModifiedBy>
  <cp:revision>10</cp:revision>
  <dcterms:created xsi:type="dcterms:W3CDTF">2011-02-28T16:49:57Z</dcterms:created>
  <dcterms:modified xsi:type="dcterms:W3CDTF">2011-07-01T17:15:49Z</dcterms:modified>
</cp:coreProperties>
</file>