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3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C60B3-8AE8-48F1-B220-FF41BCCA5BC0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956FC-E3F0-4D07-A260-AAEF5A195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956FC-E3F0-4D07-A260-AAEF5A1950A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12BCA-B494-4069-A1A7-5801B577AB9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956FC-E3F0-4D07-A260-AAEF5A1950A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54A0-921A-4DD0-B800-686665075B5A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FEB2-9B9F-4F4A-8EA0-0243E87AF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54A0-921A-4DD0-B800-686665075B5A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FEB2-9B9F-4F4A-8EA0-0243E87AF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54A0-921A-4DD0-B800-686665075B5A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FEB2-9B9F-4F4A-8EA0-0243E87AF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54A0-921A-4DD0-B800-686665075B5A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FEB2-9B9F-4F4A-8EA0-0243E87AF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54A0-921A-4DD0-B800-686665075B5A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FEB2-9B9F-4F4A-8EA0-0243E87AF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54A0-921A-4DD0-B800-686665075B5A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FEB2-9B9F-4F4A-8EA0-0243E87AF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54A0-921A-4DD0-B800-686665075B5A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FEB2-9B9F-4F4A-8EA0-0243E87AF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54A0-921A-4DD0-B800-686665075B5A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FEB2-9B9F-4F4A-8EA0-0243E87AF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54A0-921A-4DD0-B800-686665075B5A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FEB2-9B9F-4F4A-8EA0-0243E87AF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54A0-921A-4DD0-B800-686665075B5A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FEB2-9B9F-4F4A-8EA0-0243E87AF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54A0-921A-4DD0-B800-686665075B5A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FEB2-9B9F-4F4A-8EA0-0243E87AF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154A0-921A-4DD0-B800-686665075B5A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5FEB2-9B9F-4F4A-8EA0-0243E87AF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4214810" y="4714884"/>
            <a:ext cx="2643206" cy="5000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143372" y="3500438"/>
            <a:ext cx="3500462" cy="5000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28596" y="4214818"/>
            <a:ext cx="2143140" cy="571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дев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0647"/>
            <a:ext cx="2232248" cy="33618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ножницы и нитки.jpg"/>
          <p:cNvPicPr>
            <a:picLocks noChangeAspect="1"/>
          </p:cNvPicPr>
          <p:nvPr/>
        </p:nvPicPr>
        <p:blipFill>
          <a:blip r:embed="rId4" cstate="print"/>
          <a:srcRect r="18280"/>
          <a:stretch>
            <a:fillRect/>
          </a:stretch>
        </p:blipFill>
        <p:spPr>
          <a:xfrm>
            <a:off x="4067945" y="188640"/>
            <a:ext cx="3600400" cy="28755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оловина рамки 5"/>
          <p:cNvSpPr/>
          <p:nvPr/>
        </p:nvSpPr>
        <p:spPr>
          <a:xfrm flipV="1">
            <a:off x="395536" y="3789040"/>
            <a:ext cx="144016" cy="100811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7544" y="4221088"/>
          <a:ext cx="2088232" cy="5148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22058"/>
                <a:gridCol w="522058"/>
                <a:gridCol w="522058"/>
                <a:gridCol w="522058"/>
              </a:tblGrid>
              <a:tr h="5148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139952" y="3501008"/>
          <a:ext cx="3528392" cy="5040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211960" y="4725144"/>
          <a:ext cx="2604120" cy="5040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20824"/>
                <a:gridCol w="520824"/>
                <a:gridCol w="520824"/>
                <a:gridCol w="520824"/>
                <a:gridCol w="520824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Овал 9"/>
          <p:cNvSpPr/>
          <p:nvPr/>
        </p:nvSpPr>
        <p:spPr>
          <a:xfrm>
            <a:off x="6372200" y="4797152"/>
            <a:ext cx="360040" cy="3600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788024" y="4797152"/>
            <a:ext cx="360040" cy="3600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236296" y="3573016"/>
            <a:ext cx="360040" cy="3600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228184" y="3573016"/>
            <a:ext cx="360040" cy="3600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716016" y="3573016"/>
            <a:ext cx="360040" cy="3600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123728" y="4293096"/>
            <a:ext cx="360040" cy="3600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043608" y="4293096"/>
            <a:ext cx="360040" cy="3600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619672" y="5373216"/>
            <a:ext cx="43204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732240" y="3861048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220072" y="3861048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796136" y="5085184"/>
            <a:ext cx="43204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796136" y="4941168"/>
            <a:ext cx="43204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292080" y="5013176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211960" y="4509120"/>
            <a:ext cx="43204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724128" y="4509120"/>
            <a:ext cx="43204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 flipH="1" flipV="1">
            <a:off x="1763688" y="6165304"/>
            <a:ext cx="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283968" y="5805264"/>
            <a:ext cx="43204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39552" y="5301208"/>
            <a:ext cx="43204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Овал 35"/>
          <p:cNvSpPr/>
          <p:nvPr/>
        </p:nvSpPr>
        <p:spPr>
          <a:xfrm>
            <a:off x="5364088" y="364502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263083" y="4725144"/>
            <a:ext cx="2880917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 </a:t>
            </a:r>
            <a:r>
              <a:rPr lang="ru-RU" sz="15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endParaRPr lang="ru-RU" sz="15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5000628" y="500042"/>
            <a:ext cx="1571636" cy="7858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143108" y="500042"/>
            <a:ext cx="1500198" cy="7858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23728" y="476672"/>
          <a:ext cx="1535832" cy="80786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67916"/>
                <a:gridCol w="767916"/>
              </a:tblGrid>
              <a:tr h="807864"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4048" y="476672"/>
          <a:ext cx="1535832" cy="80786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67916"/>
                <a:gridCol w="767916"/>
              </a:tblGrid>
              <a:tr h="807864"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2267744" y="908720"/>
            <a:ext cx="50405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148064" y="1124744"/>
            <a:ext cx="50405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148064" y="908720"/>
            <a:ext cx="50405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5940152" y="692696"/>
            <a:ext cx="432048" cy="432048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059832" y="692696"/>
            <a:ext cx="432048" cy="432048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>
            <a:off x="5364088" y="1340768"/>
            <a:ext cx="720080" cy="43204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 flipH="1" flipV="1">
            <a:off x="5940549" y="1556395"/>
            <a:ext cx="432048" cy="79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>
            <a:off x="2627784" y="1412776"/>
            <a:ext cx="576064" cy="43204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 flipH="1" flipV="1">
            <a:off x="3060626" y="1628006"/>
            <a:ext cx="432048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2987824" y="1916832"/>
          <a:ext cx="792088" cy="388843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92088"/>
              </a:tblGrid>
              <a:tr h="7776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776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76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76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776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5796136" y="1844824"/>
          <a:ext cx="792088" cy="79208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92088"/>
              </a:tblGrid>
              <a:tr h="7920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2987824" y="1844824"/>
            <a:ext cx="7441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059832" y="2420888"/>
            <a:ext cx="633507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059832" y="3429000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131840" y="4221088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131840" y="5013176"/>
            <a:ext cx="564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868144" y="1772816"/>
            <a:ext cx="643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339752" y="1844824"/>
            <a:ext cx="6286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339752" y="2636912"/>
            <a:ext cx="6286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339752" y="3429000"/>
            <a:ext cx="6286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339752" y="4221088"/>
            <a:ext cx="6286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339752" y="5013176"/>
            <a:ext cx="6286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148064" y="1772816"/>
            <a:ext cx="6286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алимы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83768" y="188640"/>
            <a:ext cx="3743377" cy="2592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979712" y="3140968"/>
            <a:ext cx="4961616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 </a:t>
            </a:r>
            <a:r>
              <a:rPr lang="ru-RU" sz="7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 </a:t>
            </a:r>
            <a:r>
              <a:rPr lang="ru-RU" sz="7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 </a:t>
            </a:r>
            <a:r>
              <a:rPr lang="ru-RU" sz="7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</a:t>
            </a:r>
            <a:r>
              <a:rPr lang="ru-RU" sz="7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 </a:t>
            </a:r>
            <a:r>
              <a:rPr lang="ru-RU" sz="7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Ы</a:t>
            </a:r>
            <a:endParaRPr lang="ru-RU" sz="70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23</Words>
  <Application>Microsoft Office PowerPoint</Application>
  <PresentationFormat>Экран (4:3)</PresentationFormat>
  <Paragraphs>17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Вероника Захарова</cp:lastModifiedBy>
  <cp:revision>7</cp:revision>
  <dcterms:created xsi:type="dcterms:W3CDTF">2010-10-12T16:34:01Z</dcterms:created>
  <dcterms:modified xsi:type="dcterms:W3CDTF">2011-06-12T17:14:44Z</dcterms:modified>
</cp:coreProperties>
</file>