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92C27-8E7F-4C96-BD63-E339398328B9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A6A6-ED06-4AC3-88F8-9B109D07A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798A-BFE4-43F4-9B89-EF979E6948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798A-BFE4-43F4-9B89-EF979E6948F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798A-BFE4-43F4-9B89-EF979E6948F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798A-BFE4-43F4-9B89-EF979E6948F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509402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334000" y="121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10200" y="1143000"/>
            <a:ext cx="3048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7924798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836712"/>
            <a:ext cx="81780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клоуна кролик .</a:t>
            </a:r>
            <a:endParaRPr lang="ru-RU" sz="8000" b="1" cap="none" spc="50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кролики.jpg"/>
          <p:cNvPicPr>
            <a:picLocks noChangeAspect="1"/>
          </p:cNvPicPr>
          <p:nvPr/>
        </p:nvPicPr>
        <p:blipFill>
          <a:blip r:embed="rId3" cstate="print"/>
          <a:srcRect b="2867"/>
          <a:stretch>
            <a:fillRect/>
          </a:stretch>
        </p:blipFill>
        <p:spPr>
          <a:xfrm>
            <a:off x="2051720" y="2492896"/>
            <a:ext cx="4759176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04800" y="1066800"/>
            <a:ext cx="8458200" cy="1447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Экран (4:3)</PresentationFormat>
  <Paragraphs>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8</cp:revision>
  <dcterms:modified xsi:type="dcterms:W3CDTF">2011-07-10T13:15:25Z</dcterms:modified>
</cp:coreProperties>
</file>