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5FA9F-428E-429E-8A02-B4679E14D8F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11633-6239-4938-9C92-F97B3EB9D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8820152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отёнок1.jpg"/>
          <p:cNvPicPr>
            <a:picLocks noChangeAspect="1"/>
          </p:cNvPicPr>
          <p:nvPr/>
        </p:nvPicPr>
        <p:blipFill>
          <a:blip r:embed="rId4" cstate="print"/>
          <a:srcRect b="5988"/>
          <a:stretch>
            <a:fillRect/>
          </a:stretch>
        </p:blipFill>
        <p:spPr>
          <a:xfrm>
            <a:off x="6455573" y="533400"/>
            <a:ext cx="2688427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984" y="1524000"/>
            <a:ext cx="7688034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6934200" cy="169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торт-1.jpg"/>
          <p:cNvPicPr>
            <a:picLocks noChangeAspect="1"/>
          </p:cNvPicPr>
          <p:nvPr/>
        </p:nvPicPr>
        <p:blipFill>
          <a:blip r:embed="rId4" cstate="print"/>
          <a:srcRect l="14065" t="7087" r="12094" b="7864"/>
          <a:stretch>
            <a:fillRect/>
          </a:stretch>
        </p:blipFill>
        <p:spPr>
          <a:xfrm>
            <a:off x="2362200" y="2697301"/>
            <a:ext cx="4419600" cy="3788228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838200" y="304800"/>
            <a:ext cx="7391400" cy="1752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9</cp:revision>
  <dcterms:modified xsi:type="dcterms:W3CDTF">2011-07-10T13:16:27Z</dcterms:modified>
</cp:coreProperties>
</file>