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66BB-8B07-44DF-AD65-30860732F924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F4BCE-76DE-4BD8-8502-D77EA63D2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2E13-54CA-4110-937E-609C570C8838}" type="datetimeFigureOut">
              <a:rPr lang="ru-RU" smtClean="0"/>
              <a:pPr/>
              <a:t>28.06.2011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FFDD-B297-4479-B43E-B55836463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рона.jpg"/>
          <p:cNvPicPr>
            <a:picLocks noChangeAspect="1"/>
          </p:cNvPicPr>
          <p:nvPr/>
        </p:nvPicPr>
        <p:blipFill>
          <a:blip r:embed="rId3" cstate="print"/>
          <a:srcRect t="6879" r="9051" b="20551"/>
          <a:stretch>
            <a:fillRect/>
          </a:stretch>
        </p:blipFill>
        <p:spPr>
          <a:xfrm>
            <a:off x="251520" y="260648"/>
            <a:ext cx="5664805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57752" y="4286256"/>
          <a:ext cx="3984102" cy="591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4017"/>
                <a:gridCol w="664017"/>
                <a:gridCol w="664017"/>
                <a:gridCol w="664017"/>
                <a:gridCol w="664017"/>
                <a:gridCol w="664017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86314" y="5214950"/>
          <a:ext cx="3624065" cy="591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4813"/>
                <a:gridCol w="724813"/>
                <a:gridCol w="724813"/>
                <a:gridCol w="724813"/>
                <a:gridCol w="724813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8316416" y="443369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948264" y="443369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52120" y="443369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44208" y="4505700"/>
            <a:ext cx="72008" cy="7200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740352" y="4505700"/>
            <a:ext cx="72008" cy="7200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596336" y="464971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300192" y="4649716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3497588"/>
            <a:ext cx="265008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571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sz="15000" b="1" cap="none" spc="0" dirty="0" err="1" smtClean="0">
                <a:ln w="571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15000" b="1" cap="none" spc="0" dirty="0">
              <a:ln w="571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0" name="Прямая со стрелкой 29"/>
          <p:cNvCxnSpPr>
            <a:stCxn id="28" idx="3"/>
          </p:cNvCxnSpPr>
          <p:nvPr/>
        </p:nvCxnSpPr>
        <p:spPr>
          <a:xfrm flipV="1">
            <a:off x="3765701" y="4505700"/>
            <a:ext cx="878307" cy="192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779912" y="500975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779" y="1000108"/>
            <a:ext cx="88122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лива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винты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волосы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Слава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винт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волосок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нова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винтик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волоски</a:t>
            </a:r>
            <a:endParaRPr lang="ru-RU" sz="5400" dirty="0">
              <a:ln>
                <a:solidFill>
                  <a:sysClr val="windowText" lastClr="000000"/>
                </a:solidFill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223628" y="1232756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439652" y="2096852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223628" y="2888940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896036" y="1160748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599892" y="2888940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768244" y="1232756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8352420" y="2024844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352420" y="2816932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28728" y="4357694"/>
            <a:ext cx="6649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Виктор  сам  виноват.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286388"/>
            <a:ext cx="6811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Виктор  сам  виноват?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76872"/>
            <a:ext cx="8715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- 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3717032"/>
            <a:ext cx="37834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повидали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91780" y="2312876"/>
            <a:ext cx="216024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560332" y="2384884"/>
            <a:ext cx="216024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328084" y="3753036"/>
            <a:ext cx="216024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сква.jpg"/>
          <p:cNvPicPr>
            <a:picLocks noChangeAspect="1"/>
          </p:cNvPicPr>
          <p:nvPr/>
        </p:nvPicPr>
        <p:blipFill>
          <a:blip r:embed="rId3" cstate="print"/>
          <a:srcRect t="13625" b="8515"/>
          <a:stretch>
            <a:fillRect/>
          </a:stretch>
        </p:blipFill>
        <p:spPr>
          <a:xfrm>
            <a:off x="1714480" y="642918"/>
            <a:ext cx="578816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7158" y="4429132"/>
            <a:ext cx="84878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ия – наша родная страна.</a:t>
            </a:r>
          </a:p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Столица Ро</a:t>
            </a: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ии – город Москва.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</Words>
  <Application>Microsoft Office PowerPoint</Application>
  <PresentationFormat>Экран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Надежда</cp:lastModifiedBy>
  <cp:revision>8</cp:revision>
  <dcterms:created xsi:type="dcterms:W3CDTF">2010-10-25T17:38:26Z</dcterms:created>
  <dcterms:modified xsi:type="dcterms:W3CDTF">2011-06-28T18:03:00Z</dcterms:modified>
</cp:coreProperties>
</file>