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E2B1-B29A-4C99-874D-EDA692FE339E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37207-0A92-4A84-93A9-FC57A6311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37207-0A92-4A84-93A9-FC57A63117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37207-0A92-4A84-93A9-FC57A63117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C734-07E6-428C-B34C-4FA453898651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A93FA-4EEA-4D1F-BABF-24EF6E773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8840"/>
            <a:ext cx="93233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8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т л к </a:t>
            </a:r>
            <a:r>
              <a:rPr lang="ru-RU" sz="8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8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с в </a:t>
            </a:r>
            <a:r>
              <a:rPr lang="ru-RU" sz="8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8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196752"/>
            <a:ext cx="720080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196752"/>
            <a:ext cx="720080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149080"/>
            <a:ext cx="720080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149080"/>
            <a:ext cx="720080" cy="57606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20072" y="1340768"/>
            <a:ext cx="7200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76056" y="1484784"/>
            <a:ext cx="3600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1628800"/>
            <a:ext cx="3600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75856" y="1412776"/>
            <a:ext cx="7200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1556792"/>
            <a:ext cx="3600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056" y="4509120"/>
            <a:ext cx="4320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31840" y="4365104"/>
            <a:ext cx="4320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31840" y="4509120"/>
            <a:ext cx="43204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844824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4868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764704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340768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6288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332656"/>
            <a:ext cx="81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88640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76672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44408" y="332656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404664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20272" y="105273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8264" y="191683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40352" y="1268760"/>
            <a:ext cx="81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12160" y="260648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126876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3284984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393305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465313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789040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31640" y="4293096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7704" y="3140968"/>
            <a:ext cx="81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95736" y="4005064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47664" y="357301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100392" y="3284984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16416" y="4005064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64288" y="4149080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52320" y="2924944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3212976"/>
            <a:ext cx="81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68344" y="3861048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72200" y="3861048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Экран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5</cp:revision>
  <dcterms:created xsi:type="dcterms:W3CDTF">2010-11-07T14:49:03Z</dcterms:created>
  <dcterms:modified xsi:type="dcterms:W3CDTF">2011-06-10T08:30:37Z</dcterms:modified>
</cp:coreProperties>
</file>