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03D8E-6048-492E-8D08-02572942D5EA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FBDAE-0A00-4A8E-BBB3-34355CC18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FBDAE-0A00-4A8E-BBB3-34355CC1823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D797-D4F3-4971-A900-D45ED964C259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1894-149F-4AC2-A1A3-6B8CBE0E9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D797-D4F3-4971-A900-D45ED964C259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1894-149F-4AC2-A1A3-6B8CBE0E9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D797-D4F3-4971-A900-D45ED964C259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1894-149F-4AC2-A1A3-6B8CBE0E9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D797-D4F3-4971-A900-D45ED964C259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1894-149F-4AC2-A1A3-6B8CBE0E9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D797-D4F3-4971-A900-D45ED964C259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1894-149F-4AC2-A1A3-6B8CBE0E9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D797-D4F3-4971-A900-D45ED964C259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1894-149F-4AC2-A1A3-6B8CBE0E9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D797-D4F3-4971-A900-D45ED964C259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1894-149F-4AC2-A1A3-6B8CBE0E9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D797-D4F3-4971-A900-D45ED964C259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1894-149F-4AC2-A1A3-6B8CBE0E9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D797-D4F3-4971-A900-D45ED964C259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1894-149F-4AC2-A1A3-6B8CBE0E9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D797-D4F3-4971-A900-D45ED964C259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1894-149F-4AC2-A1A3-6B8CBE0E9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D797-D4F3-4971-A900-D45ED964C259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1894-149F-4AC2-A1A3-6B8CBE0E9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8D797-D4F3-4971-A900-D45ED964C259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71894-149F-4AC2-A1A3-6B8CBE0E9D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осень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404664"/>
            <a:ext cx="7946916" cy="53111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</Words>
  <Application>Microsoft Office PowerPoint</Application>
  <PresentationFormat>Экран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Vera Zacharova</cp:lastModifiedBy>
  <cp:revision>2</cp:revision>
  <dcterms:created xsi:type="dcterms:W3CDTF">2011-06-07T18:00:29Z</dcterms:created>
  <dcterms:modified xsi:type="dcterms:W3CDTF">2011-06-10T07:09:01Z</dcterms:modified>
</cp:coreProperties>
</file>